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79" r:id="rId10"/>
    <p:sldId id="263" r:id="rId11"/>
    <p:sldId id="264" r:id="rId12"/>
    <p:sldId id="266" r:id="rId13"/>
    <p:sldId id="276" r:id="rId14"/>
    <p:sldId id="265" r:id="rId15"/>
    <p:sldId id="267" r:id="rId16"/>
    <p:sldId id="268" r:id="rId17"/>
    <p:sldId id="277" r:id="rId18"/>
    <p:sldId id="269" r:id="rId19"/>
    <p:sldId id="270" r:id="rId20"/>
    <p:sldId id="271" r:id="rId21"/>
    <p:sldId id="273" r:id="rId22"/>
    <p:sldId id="272" r:id="rId23"/>
    <p:sldId id="280" r:id="rId2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WriteStatus_24ur_PerfCou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v\TextProcFiles\outputs\24ur.com_perf_lema\WriteStatus_24ur_PerfCount_mult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plotArea>
      <c:layout>
        <c:manualLayout>
          <c:layoutTarget val="inner"/>
          <c:xMode val="edge"/>
          <c:yMode val="edge"/>
          <c:x val="6.9044915819468811E-2"/>
          <c:y val="2.5879999265826598E-2"/>
          <c:w val="0.88269071580212888"/>
          <c:h val="0.84249940649742561"/>
        </c:manualLayout>
      </c:layout>
      <c:scatterChart>
        <c:scatterStyle val="lineMarker"/>
        <c:ser>
          <c:idx val="0"/>
          <c:order val="0"/>
          <c:tx>
            <c:strRef>
              <c:f>Sheet1!$B$3</c:f>
              <c:strCache>
                <c:ptCount val="1"/>
                <c:pt idx="0">
                  <c:v>Tokenizer</c:v>
                </c:pt>
              </c:strCache>
            </c:strRef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Sheet1!$B$4:$B$181</c:f>
              <c:numCache>
                <c:formatCode>General</c:formatCode>
                <c:ptCount val="178"/>
                <c:pt idx="0">
                  <c:v>26</c:v>
                </c:pt>
                <c:pt idx="1">
                  <c:v>33</c:v>
                </c:pt>
                <c:pt idx="2">
                  <c:v>37</c:v>
                </c:pt>
                <c:pt idx="3">
                  <c:v>70</c:v>
                </c:pt>
                <c:pt idx="4">
                  <c:v>90</c:v>
                </c:pt>
                <c:pt idx="5">
                  <c:v>106</c:v>
                </c:pt>
                <c:pt idx="6">
                  <c:v>144</c:v>
                </c:pt>
                <c:pt idx="7">
                  <c:v>121</c:v>
                </c:pt>
                <c:pt idx="8">
                  <c:v>136</c:v>
                </c:pt>
                <c:pt idx="9">
                  <c:v>192</c:v>
                </c:pt>
                <c:pt idx="10">
                  <c:v>204</c:v>
                </c:pt>
                <c:pt idx="11">
                  <c:v>252</c:v>
                </c:pt>
                <c:pt idx="12">
                  <c:v>225</c:v>
                </c:pt>
                <c:pt idx="13">
                  <c:v>273</c:v>
                </c:pt>
                <c:pt idx="14">
                  <c:v>281</c:v>
                </c:pt>
                <c:pt idx="15">
                  <c:v>277</c:v>
                </c:pt>
                <c:pt idx="16">
                  <c:v>310</c:v>
                </c:pt>
                <c:pt idx="17">
                  <c:v>333</c:v>
                </c:pt>
                <c:pt idx="18">
                  <c:v>359</c:v>
                </c:pt>
                <c:pt idx="19">
                  <c:v>391</c:v>
                </c:pt>
                <c:pt idx="20">
                  <c:v>464</c:v>
                </c:pt>
                <c:pt idx="21">
                  <c:v>423</c:v>
                </c:pt>
                <c:pt idx="22">
                  <c:v>469</c:v>
                </c:pt>
                <c:pt idx="23">
                  <c:v>457</c:v>
                </c:pt>
                <c:pt idx="24">
                  <c:v>535</c:v>
                </c:pt>
                <c:pt idx="25">
                  <c:v>493</c:v>
                </c:pt>
                <c:pt idx="26">
                  <c:v>513</c:v>
                </c:pt>
                <c:pt idx="27">
                  <c:v>599</c:v>
                </c:pt>
                <c:pt idx="28">
                  <c:v>620</c:v>
                </c:pt>
                <c:pt idx="29">
                  <c:v>633</c:v>
                </c:pt>
                <c:pt idx="30">
                  <c:v>575</c:v>
                </c:pt>
                <c:pt idx="31">
                  <c:v>644</c:v>
                </c:pt>
                <c:pt idx="32">
                  <c:v>763</c:v>
                </c:pt>
                <c:pt idx="33">
                  <c:v>646</c:v>
                </c:pt>
                <c:pt idx="34">
                  <c:v>741</c:v>
                </c:pt>
                <c:pt idx="35">
                  <c:v>699</c:v>
                </c:pt>
                <c:pt idx="36">
                  <c:v>756</c:v>
                </c:pt>
                <c:pt idx="37">
                  <c:v>815</c:v>
                </c:pt>
                <c:pt idx="38">
                  <c:v>860</c:v>
                </c:pt>
                <c:pt idx="39">
                  <c:v>857</c:v>
                </c:pt>
                <c:pt idx="40">
                  <c:v>885</c:v>
                </c:pt>
                <c:pt idx="41">
                  <c:v>882</c:v>
                </c:pt>
                <c:pt idx="42">
                  <c:v>1038</c:v>
                </c:pt>
                <c:pt idx="43">
                  <c:v>835</c:v>
                </c:pt>
                <c:pt idx="44">
                  <c:v>929</c:v>
                </c:pt>
                <c:pt idx="45">
                  <c:v>1010</c:v>
                </c:pt>
                <c:pt idx="46">
                  <c:v>883</c:v>
                </c:pt>
                <c:pt idx="47">
                  <c:v>1086</c:v>
                </c:pt>
                <c:pt idx="48">
                  <c:v>1054</c:v>
                </c:pt>
                <c:pt idx="49">
                  <c:v>1068</c:v>
                </c:pt>
                <c:pt idx="50">
                  <c:v>1264</c:v>
                </c:pt>
                <c:pt idx="51">
                  <c:v>1197</c:v>
                </c:pt>
                <c:pt idx="52">
                  <c:v>1269</c:v>
                </c:pt>
                <c:pt idx="53">
                  <c:v>1147</c:v>
                </c:pt>
                <c:pt idx="54">
                  <c:v>1344</c:v>
                </c:pt>
                <c:pt idx="55">
                  <c:v>1181</c:v>
                </c:pt>
                <c:pt idx="56">
                  <c:v>1379</c:v>
                </c:pt>
                <c:pt idx="57">
                  <c:v>1372</c:v>
                </c:pt>
                <c:pt idx="58">
                  <c:v>1406</c:v>
                </c:pt>
                <c:pt idx="59">
                  <c:v>1379</c:v>
                </c:pt>
                <c:pt idx="60">
                  <c:v>1351</c:v>
                </c:pt>
                <c:pt idx="61">
                  <c:v>1206</c:v>
                </c:pt>
                <c:pt idx="62">
                  <c:v>1396</c:v>
                </c:pt>
                <c:pt idx="63">
                  <c:v>1526</c:v>
                </c:pt>
                <c:pt idx="64">
                  <c:v>1483</c:v>
                </c:pt>
                <c:pt idx="65">
                  <c:v>1557</c:v>
                </c:pt>
                <c:pt idx="66">
                  <c:v>1730</c:v>
                </c:pt>
                <c:pt idx="67">
                  <c:v>1354</c:v>
                </c:pt>
                <c:pt idx="68">
                  <c:v>1369</c:v>
                </c:pt>
                <c:pt idx="69">
                  <c:v>1639</c:v>
                </c:pt>
                <c:pt idx="70">
                  <c:v>1575</c:v>
                </c:pt>
                <c:pt idx="71">
                  <c:v>1627</c:v>
                </c:pt>
                <c:pt idx="72">
                  <c:v>1733</c:v>
                </c:pt>
                <c:pt idx="73">
                  <c:v>1742</c:v>
                </c:pt>
                <c:pt idx="74">
                  <c:v>1886</c:v>
                </c:pt>
                <c:pt idx="75">
                  <c:v>1830</c:v>
                </c:pt>
                <c:pt idx="76">
                  <c:v>1741</c:v>
                </c:pt>
                <c:pt idx="77">
                  <c:v>1807</c:v>
                </c:pt>
                <c:pt idx="78">
                  <c:v>1847</c:v>
                </c:pt>
                <c:pt idx="79">
                  <c:v>1844</c:v>
                </c:pt>
                <c:pt idx="80">
                  <c:v>1882</c:v>
                </c:pt>
                <c:pt idx="81">
                  <c:v>1825</c:v>
                </c:pt>
                <c:pt idx="82">
                  <c:v>1931</c:v>
                </c:pt>
                <c:pt idx="83">
                  <c:v>1872</c:v>
                </c:pt>
                <c:pt idx="84">
                  <c:v>2076</c:v>
                </c:pt>
                <c:pt idx="85">
                  <c:v>1977</c:v>
                </c:pt>
                <c:pt idx="86">
                  <c:v>1958</c:v>
                </c:pt>
                <c:pt idx="87">
                  <c:v>2036</c:v>
                </c:pt>
                <c:pt idx="88">
                  <c:v>2072</c:v>
                </c:pt>
                <c:pt idx="89">
                  <c:v>2221</c:v>
                </c:pt>
                <c:pt idx="90">
                  <c:v>1808</c:v>
                </c:pt>
                <c:pt idx="91">
                  <c:v>1813</c:v>
                </c:pt>
                <c:pt idx="92">
                  <c:v>1889</c:v>
                </c:pt>
                <c:pt idx="93">
                  <c:v>2369</c:v>
                </c:pt>
                <c:pt idx="94">
                  <c:v>2111</c:v>
                </c:pt>
                <c:pt idx="95">
                  <c:v>2226</c:v>
                </c:pt>
                <c:pt idx="96">
                  <c:v>2200</c:v>
                </c:pt>
                <c:pt idx="97">
                  <c:v>1971</c:v>
                </c:pt>
                <c:pt idx="98">
                  <c:v>2385</c:v>
                </c:pt>
                <c:pt idx="99">
                  <c:v>2340</c:v>
                </c:pt>
                <c:pt idx="100">
                  <c:v>2538</c:v>
                </c:pt>
                <c:pt idx="101">
                  <c:v>2017</c:v>
                </c:pt>
                <c:pt idx="102">
                  <c:v>2328</c:v>
                </c:pt>
                <c:pt idx="103">
                  <c:v>2360</c:v>
                </c:pt>
                <c:pt idx="104">
                  <c:v>2385</c:v>
                </c:pt>
                <c:pt idx="105">
                  <c:v>2412</c:v>
                </c:pt>
                <c:pt idx="106">
                  <c:v>2748</c:v>
                </c:pt>
                <c:pt idx="107">
                  <c:v>2180</c:v>
                </c:pt>
                <c:pt idx="108">
                  <c:v>2232</c:v>
                </c:pt>
                <c:pt idx="109">
                  <c:v>2222</c:v>
                </c:pt>
                <c:pt idx="110">
                  <c:v>2735</c:v>
                </c:pt>
                <c:pt idx="111">
                  <c:v>2925</c:v>
                </c:pt>
                <c:pt idx="112">
                  <c:v>2284</c:v>
                </c:pt>
                <c:pt idx="113">
                  <c:v>2646</c:v>
                </c:pt>
                <c:pt idx="114">
                  <c:v>2927</c:v>
                </c:pt>
                <c:pt idx="115">
                  <c:v>2394</c:v>
                </c:pt>
                <c:pt idx="116">
                  <c:v>2939</c:v>
                </c:pt>
                <c:pt idx="117">
                  <c:v>2843</c:v>
                </c:pt>
                <c:pt idx="118">
                  <c:v>2854</c:v>
                </c:pt>
                <c:pt idx="119">
                  <c:v>2697</c:v>
                </c:pt>
                <c:pt idx="120">
                  <c:v>3050</c:v>
                </c:pt>
                <c:pt idx="121">
                  <c:v>2915</c:v>
                </c:pt>
                <c:pt idx="122">
                  <c:v>2958</c:v>
                </c:pt>
                <c:pt idx="123">
                  <c:v>2888</c:v>
                </c:pt>
                <c:pt idx="124">
                  <c:v>3121</c:v>
                </c:pt>
                <c:pt idx="125">
                  <c:v>3244</c:v>
                </c:pt>
                <c:pt idx="126">
                  <c:v>3034</c:v>
                </c:pt>
                <c:pt idx="127">
                  <c:v>3088</c:v>
                </c:pt>
                <c:pt idx="128">
                  <c:v>3252</c:v>
                </c:pt>
                <c:pt idx="129">
                  <c:v>3317</c:v>
                </c:pt>
                <c:pt idx="130">
                  <c:v>3150</c:v>
                </c:pt>
                <c:pt idx="131">
                  <c:v>3337</c:v>
                </c:pt>
                <c:pt idx="132">
                  <c:v>2733</c:v>
                </c:pt>
                <c:pt idx="133">
                  <c:v>3219</c:v>
                </c:pt>
                <c:pt idx="134">
                  <c:v>3412</c:v>
                </c:pt>
                <c:pt idx="135">
                  <c:v>2731</c:v>
                </c:pt>
                <c:pt idx="136">
                  <c:v>3235</c:v>
                </c:pt>
                <c:pt idx="137">
                  <c:v>3447</c:v>
                </c:pt>
                <c:pt idx="138">
                  <c:v>3366</c:v>
                </c:pt>
                <c:pt idx="139">
                  <c:v>3510</c:v>
                </c:pt>
                <c:pt idx="140">
                  <c:v>3630</c:v>
                </c:pt>
                <c:pt idx="141">
                  <c:v>3280</c:v>
                </c:pt>
                <c:pt idx="142">
                  <c:v>3524</c:v>
                </c:pt>
                <c:pt idx="143">
                  <c:v>3421</c:v>
                </c:pt>
                <c:pt idx="144">
                  <c:v>3558</c:v>
                </c:pt>
                <c:pt idx="145">
                  <c:v>3465</c:v>
                </c:pt>
                <c:pt idx="146">
                  <c:v>3610</c:v>
                </c:pt>
                <c:pt idx="147">
                  <c:v>3647</c:v>
                </c:pt>
                <c:pt idx="148">
                  <c:v>3718</c:v>
                </c:pt>
                <c:pt idx="149">
                  <c:v>3790</c:v>
                </c:pt>
                <c:pt idx="150">
                  <c:v>4000</c:v>
                </c:pt>
                <c:pt idx="151">
                  <c:v>3119</c:v>
                </c:pt>
                <c:pt idx="152">
                  <c:v>3104</c:v>
                </c:pt>
                <c:pt idx="153">
                  <c:v>3128</c:v>
                </c:pt>
                <c:pt idx="154">
                  <c:v>4089</c:v>
                </c:pt>
                <c:pt idx="155">
                  <c:v>3184</c:v>
                </c:pt>
                <c:pt idx="156">
                  <c:v>3263</c:v>
                </c:pt>
                <c:pt idx="157">
                  <c:v>3192</c:v>
                </c:pt>
                <c:pt idx="158">
                  <c:v>3857</c:v>
                </c:pt>
                <c:pt idx="159">
                  <c:v>3936</c:v>
                </c:pt>
                <c:pt idx="160">
                  <c:v>3923</c:v>
                </c:pt>
                <c:pt idx="161">
                  <c:v>4280</c:v>
                </c:pt>
                <c:pt idx="162">
                  <c:v>3922</c:v>
                </c:pt>
                <c:pt idx="163">
                  <c:v>4267</c:v>
                </c:pt>
                <c:pt idx="164">
                  <c:v>4007</c:v>
                </c:pt>
                <c:pt idx="165">
                  <c:v>4080</c:v>
                </c:pt>
                <c:pt idx="166">
                  <c:v>4296</c:v>
                </c:pt>
                <c:pt idx="167">
                  <c:v>4128</c:v>
                </c:pt>
                <c:pt idx="168">
                  <c:v>4255</c:v>
                </c:pt>
                <c:pt idx="169">
                  <c:v>4162</c:v>
                </c:pt>
                <c:pt idx="170">
                  <c:v>4194</c:v>
                </c:pt>
                <c:pt idx="171">
                  <c:v>4262</c:v>
                </c:pt>
                <c:pt idx="172">
                  <c:v>4412</c:v>
                </c:pt>
                <c:pt idx="173">
                  <c:v>4224</c:v>
                </c:pt>
                <c:pt idx="174">
                  <c:v>4224</c:v>
                </c:pt>
                <c:pt idx="175">
                  <c:v>4287</c:v>
                </c:pt>
                <c:pt idx="176">
                  <c:v>4613</c:v>
                </c:pt>
                <c:pt idx="177">
                  <c:v>4469</c:v>
                </c:pt>
              </c:numCache>
            </c:numRef>
          </c:y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TagMerger</c:v>
                </c:pt>
              </c:strCache>
            </c:strRef>
          </c:tx>
          <c:spPr>
            <a:ln w="127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Sheet1!$C$4:$C$181</c:f>
              <c:numCache>
                <c:formatCode>General</c:formatCode>
                <c:ptCount val="178"/>
                <c:pt idx="0">
                  <c:v>10</c:v>
                </c:pt>
                <c:pt idx="1">
                  <c:v>7</c:v>
                </c:pt>
                <c:pt idx="2">
                  <c:v>11</c:v>
                </c:pt>
                <c:pt idx="3">
                  <c:v>15</c:v>
                </c:pt>
                <c:pt idx="4">
                  <c:v>20</c:v>
                </c:pt>
                <c:pt idx="5">
                  <c:v>23</c:v>
                </c:pt>
                <c:pt idx="6">
                  <c:v>31</c:v>
                </c:pt>
                <c:pt idx="7">
                  <c:v>36</c:v>
                </c:pt>
                <c:pt idx="8">
                  <c:v>39</c:v>
                </c:pt>
                <c:pt idx="9">
                  <c:v>47</c:v>
                </c:pt>
                <c:pt idx="10">
                  <c:v>70</c:v>
                </c:pt>
                <c:pt idx="11">
                  <c:v>58</c:v>
                </c:pt>
                <c:pt idx="12">
                  <c:v>61</c:v>
                </c:pt>
                <c:pt idx="13">
                  <c:v>71</c:v>
                </c:pt>
                <c:pt idx="14">
                  <c:v>76</c:v>
                </c:pt>
                <c:pt idx="15">
                  <c:v>110</c:v>
                </c:pt>
                <c:pt idx="16">
                  <c:v>96</c:v>
                </c:pt>
                <c:pt idx="17">
                  <c:v>88</c:v>
                </c:pt>
                <c:pt idx="18">
                  <c:v>102</c:v>
                </c:pt>
                <c:pt idx="19">
                  <c:v>118</c:v>
                </c:pt>
                <c:pt idx="20">
                  <c:v>114</c:v>
                </c:pt>
                <c:pt idx="21">
                  <c:v>156</c:v>
                </c:pt>
                <c:pt idx="22">
                  <c:v>153</c:v>
                </c:pt>
                <c:pt idx="23">
                  <c:v>157</c:v>
                </c:pt>
                <c:pt idx="24">
                  <c:v>167</c:v>
                </c:pt>
                <c:pt idx="25">
                  <c:v>231</c:v>
                </c:pt>
                <c:pt idx="26">
                  <c:v>257</c:v>
                </c:pt>
                <c:pt idx="27">
                  <c:v>194</c:v>
                </c:pt>
                <c:pt idx="28">
                  <c:v>255</c:v>
                </c:pt>
                <c:pt idx="29">
                  <c:v>298</c:v>
                </c:pt>
                <c:pt idx="30">
                  <c:v>253</c:v>
                </c:pt>
                <c:pt idx="31">
                  <c:v>250</c:v>
                </c:pt>
                <c:pt idx="32">
                  <c:v>270</c:v>
                </c:pt>
                <c:pt idx="33">
                  <c:v>279</c:v>
                </c:pt>
                <c:pt idx="34">
                  <c:v>324</c:v>
                </c:pt>
                <c:pt idx="35">
                  <c:v>307</c:v>
                </c:pt>
                <c:pt idx="36">
                  <c:v>394</c:v>
                </c:pt>
                <c:pt idx="37">
                  <c:v>366</c:v>
                </c:pt>
                <c:pt idx="38">
                  <c:v>325</c:v>
                </c:pt>
                <c:pt idx="39">
                  <c:v>405</c:v>
                </c:pt>
                <c:pt idx="40">
                  <c:v>357</c:v>
                </c:pt>
                <c:pt idx="41">
                  <c:v>347</c:v>
                </c:pt>
                <c:pt idx="42">
                  <c:v>502</c:v>
                </c:pt>
                <c:pt idx="43">
                  <c:v>481</c:v>
                </c:pt>
                <c:pt idx="44">
                  <c:v>586</c:v>
                </c:pt>
                <c:pt idx="45">
                  <c:v>507</c:v>
                </c:pt>
                <c:pt idx="46">
                  <c:v>674</c:v>
                </c:pt>
                <c:pt idx="47">
                  <c:v>500</c:v>
                </c:pt>
                <c:pt idx="48">
                  <c:v>491</c:v>
                </c:pt>
                <c:pt idx="49">
                  <c:v>586</c:v>
                </c:pt>
                <c:pt idx="50">
                  <c:v>684</c:v>
                </c:pt>
                <c:pt idx="51">
                  <c:v>605</c:v>
                </c:pt>
                <c:pt idx="52">
                  <c:v>576</c:v>
                </c:pt>
                <c:pt idx="53">
                  <c:v>617</c:v>
                </c:pt>
                <c:pt idx="54">
                  <c:v>607</c:v>
                </c:pt>
                <c:pt idx="55">
                  <c:v>718</c:v>
                </c:pt>
                <c:pt idx="56">
                  <c:v>709</c:v>
                </c:pt>
                <c:pt idx="57">
                  <c:v>566</c:v>
                </c:pt>
                <c:pt idx="58">
                  <c:v>692</c:v>
                </c:pt>
                <c:pt idx="59">
                  <c:v>874</c:v>
                </c:pt>
                <c:pt idx="60">
                  <c:v>715</c:v>
                </c:pt>
                <c:pt idx="61">
                  <c:v>738</c:v>
                </c:pt>
                <c:pt idx="62">
                  <c:v>851</c:v>
                </c:pt>
                <c:pt idx="63">
                  <c:v>851</c:v>
                </c:pt>
                <c:pt idx="64">
                  <c:v>1002</c:v>
                </c:pt>
                <c:pt idx="65">
                  <c:v>1056</c:v>
                </c:pt>
                <c:pt idx="66">
                  <c:v>989</c:v>
                </c:pt>
                <c:pt idx="67">
                  <c:v>1003</c:v>
                </c:pt>
                <c:pt idx="68">
                  <c:v>1055</c:v>
                </c:pt>
                <c:pt idx="69">
                  <c:v>1066</c:v>
                </c:pt>
                <c:pt idx="70">
                  <c:v>1115</c:v>
                </c:pt>
                <c:pt idx="71">
                  <c:v>1112</c:v>
                </c:pt>
                <c:pt idx="72">
                  <c:v>1175</c:v>
                </c:pt>
                <c:pt idx="73">
                  <c:v>1316</c:v>
                </c:pt>
                <c:pt idx="74">
                  <c:v>1234</c:v>
                </c:pt>
                <c:pt idx="75">
                  <c:v>1400</c:v>
                </c:pt>
                <c:pt idx="76">
                  <c:v>1398</c:v>
                </c:pt>
                <c:pt idx="77">
                  <c:v>1159</c:v>
                </c:pt>
                <c:pt idx="78">
                  <c:v>1403</c:v>
                </c:pt>
                <c:pt idx="79">
                  <c:v>1287</c:v>
                </c:pt>
                <c:pt idx="80">
                  <c:v>1186</c:v>
                </c:pt>
                <c:pt idx="81">
                  <c:v>1263</c:v>
                </c:pt>
                <c:pt idx="82">
                  <c:v>1358</c:v>
                </c:pt>
                <c:pt idx="83">
                  <c:v>1297</c:v>
                </c:pt>
                <c:pt idx="84">
                  <c:v>1540</c:v>
                </c:pt>
                <c:pt idx="85">
                  <c:v>1495</c:v>
                </c:pt>
                <c:pt idx="86">
                  <c:v>1993</c:v>
                </c:pt>
                <c:pt idx="87">
                  <c:v>889</c:v>
                </c:pt>
                <c:pt idx="88">
                  <c:v>856</c:v>
                </c:pt>
                <c:pt idx="89">
                  <c:v>800</c:v>
                </c:pt>
                <c:pt idx="90">
                  <c:v>739</c:v>
                </c:pt>
                <c:pt idx="91">
                  <c:v>999</c:v>
                </c:pt>
                <c:pt idx="92">
                  <c:v>1137</c:v>
                </c:pt>
                <c:pt idx="93">
                  <c:v>821</c:v>
                </c:pt>
                <c:pt idx="94">
                  <c:v>985</c:v>
                </c:pt>
                <c:pt idx="95">
                  <c:v>801</c:v>
                </c:pt>
                <c:pt idx="96">
                  <c:v>1073</c:v>
                </c:pt>
                <c:pt idx="97">
                  <c:v>956</c:v>
                </c:pt>
                <c:pt idx="98">
                  <c:v>1079</c:v>
                </c:pt>
                <c:pt idx="99">
                  <c:v>1070</c:v>
                </c:pt>
                <c:pt idx="100">
                  <c:v>1113</c:v>
                </c:pt>
                <c:pt idx="101">
                  <c:v>1135</c:v>
                </c:pt>
                <c:pt idx="102">
                  <c:v>1354</c:v>
                </c:pt>
                <c:pt idx="103">
                  <c:v>1104</c:v>
                </c:pt>
                <c:pt idx="104">
                  <c:v>1619</c:v>
                </c:pt>
                <c:pt idx="105">
                  <c:v>1115</c:v>
                </c:pt>
                <c:pt idx="106">
                  <c:v>1221</c:v>
                </c:pt>
                <c:pt idx="107">
                  <c:v>1441</c:v>
                </c:pt>
                <c:pt idx="108">
                  <c:v>1354</c:v>
                </c:pt>
                <c:pt idx="109">
                  <c:v>1573</c:v>
                </c:pt>
                <c:pt idx="110">
                  <c:v>1525</c:v>
                </c:pt>
                <c:pt idx="111">
                  <c:v>1686</c:v>
                </c:pt>
                <c:pt idx="112">
                  <c:v>1902</c:v>
                </c:pt>
                <c:pt idx="113">
                  <c:v>1433</c:v>
                </c:pt>
                <c:pt idx="114">
                  <c:v>1835</c:v>
                </c:pt>
                <c:pt idx="115">
                  <c:v>1703</c:v>
                </c:pt>
                <c:pt idx="116">
                  <c:v>1685</c:v>
                </c:pt>
                <c:pt idx="117">
                  <c:v>2055</c:v>
                </c:pt>
                <c:pt idx="118">
                  <c:v>1430</c:v>
                </c:pt>
                <c:pt idx="119">
                  <c:v>1360</c:v>
                </c:pt>
                <c:pt idx="120">
                  <c:v>1606</c:v>
                </c:pt>
                <c:pt idx="121">
                  <c:v>1507</c:v>
                </c:pt>
                <c:pt idx="122">
                  <c:v>1497</c:v>
                </c:pt>
                <c:pt idx="123">
                  <c:v>1617</c:v>
                </c:pt>
                <c:pt idx="124">
                  <c:v>1582</c:v>
                </c:pt>
                <c:pt idx="125">
                  <c:v>1649</c:v>
                </c:pt>
                <c:pt idx="126">
                  <c:v>1622</c:v>
                </c:pt>
                <c:pt idx="127">
                  <c:v>1586</c:v>
                </c:pt>
                <c:pt idx="128">
                  <c:v>1678</c:v>
                </c:pt>
                <c:pt idx="129">
                  <c:v>1778</c:v>
                </c:pt>
                <c:pt idx="130">
                  <c:v>1874</c:v>
                </c:pt>
                <c:pt idx="131">
                  <c:v>1684</c:v>
                </c:pt>
                <c:pt idx="132">
                  <c:v>1802</c:v>
                </c:pt>
                <c:pt idx="133">
                  <c:v>1863</c:v>
                </c:pt>
                <c:pt idx="134">
                  <c:v>1813</c:v>
                </c:pt>
                <c:pt idx="135">
                  <c:v>1897</c:v>
                </c:pt>
                <c:pt idx="136">
                  <c:v>1934</c:v>
                </c:pt>
                <c:pt idx="137">
                  <c:v>2118</c:v>
                </c:pt>
                <c:pt idx="138">
                  <c:v>1981</c:v>
                </c:pt>
                <c:pt idx="139">
                  <c:v>2167</c:v>
                </c:pt>
                <c:pt idx="140">
                  <c:v>1848</c:v>
                </c:pt>
                <c:pt idx="141">
                  <c:v>2353</c:v>
                </c:pt>
                <c:pt idx="142">
                  <c:v>2164</c:v>
                </c:pt>
                <c:pt idx="143">
                  <c:v>1994</c:v>
                </c:pt>
                <c:pt idx="144">
                  <c:v>2009</c:v>
                </c:pt>
                <c:pt idx="145">
                  <c:v>2046</c:v>
                </c:pt>
                <c:pt idx="146">
                  <c:v>2106</c:v>
                </c:pt>
                <c:pt idx="147">
                  <c:v>2136</c:v>
                </c:pt>
                <c:pt idx="148">
                  <c:v>2321</c:v>
                </c:pt>
                <c:pt idx="149">
                  <c:v>2373</c:v>
                </c:pt>
                <c:pt idx="150">
                  <c:v>2324</c:v>
                </c:pt>
                <c:pt idx="151">
                  <c:v>2365</c:v>
                </c:pt>
                <c:pt idx="152">
                  <c:v>2082</c:v>
                </c:pt>
                <c:pt idx="153">
                  <c:v>2289</c:v>
                </c:pt>
                <c:pt idx="154">
                  <c:v>2261</c:v>
                </c:pt>
                <c:pt idx="155">
                  <c:v>2309</c:v>
                </c:pt>
                <c:pt idx="156">
                  <c:v>2266</c:v>
                </c:pt>
                <c:pt idx="157">
                  <c:v>2731</c:v>
                </c:pt>
                <c:pt idx="158">
                  <c:v>2384</c:v>
                </c:pt>
                <c:pt idx="159">
                  <c:v>2504</c:v>
                </c:pt>
                <c:pt idx="160">
                  <c:v>2934</c:v>
                </c:pt>
                <c:pt idx="161">
                  <c:v>3332</c:v>
                </c:pt>
                <c:pt idx="162">
                  <c:v>3363</c:v>
                </c:pt>
                <c:pt idx="163">
                  <c:v>3595</c:v>
                </c:pt>
                <c:pt idx="164">
                  <c:v>2822</c:v>
                </c:pt>
                <c:pt idx="165">
                  <c:v>3504</c:v>
                </c:pt>
                <c:pt idx="166">
                  <c:v>3180</c:v>
                </c:pt>
                <c:pt idx="167">
                  <c:v>3378</c:v>
                </c:pt>
                <c:pt idx="168">
                  <c:v>4430</c:v>
                </c:pt>
                <c:pt idx="169">
                  <c:v>3867</c:v>
                </c:pt>
                <c:pt idx="170">
                  <c:v>4291</c:v>
                </c:pt>
                <c:pt idx="171">
                  <c:v>3489</c:v>
                </c:pt>
                <c:pt idx="172">
                  <c:v>3651</c:v>
                </c:pt>
                <c:pt idx="173">
                  <c:v>4466</c:v>
                </c:pt>
                <c:pt idx="174">
                  <c:v>3959</c:v>
                </c:pt>
                <c:pt idx="175">
                  <c:v>3875</c:v>
                </c:pt>
                <c:pt idx="176">
                  <c:v>3930</c:v>
                </c:pt>
                <c:pt idx="177">
                  <c:v>3829</c:v>
                </c:pt>
              </c:numCache>
            </c:numRef>
          </c:yVal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Stavki</c:v>
                </c:pt>
              </c:strCache>
            </c:strRef>
          </c:tx>
          <c:spPr>
            <a:ln w="127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Sheet1!$D$4:$D$181</c:f>
              <c:numCache>
                <c:formatCode>General</c:formatCode>
                <c:ptCount val="178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11</c:v>
                </c:pt>
                <c:pt idx="8">
                  <c:v>58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62</c:v>
                </c:pt>
                <c:pt idx="13">
                  <c:v>19</c:v>
                </c:pt>
                <c:pt idx="14">
                  <c:v>19</c:v>
                </c:pt>
                <c:pt idx="15">
                  <c:v>20</c:v>
                </c:pt>
                <c:pt idx="16">
                  <c:v>23</c:v>
                </c:pt>
                <c:pt idx="17">
                  <c:v>71</c:v>
                </c:pt>
                <c:pt idx="18">
                  <c:v>25</c:v>
                </c:pt>
                <c:pt idx="19">
                  <c:v>25</c:v>
                </c:pt>
                <c:pt idx="20">
                  <c:v>28</c:v>
                </c:pt>
                <c:pt idx="21">
                  <c:v>28</c:v>
                </c:pt>
                <c:pt idx="22">
                  <c:v>67</c:v>
                </c:pt>
                <c:pt idx="23">
                  <c:v>47</c:v>
                </c:pt>
                <c:pt idx="24">
                  <c:v>33</c:v>
                </c:pt>
                <c:pt idx="25">
                  <c:v>33</c:v>
                </c:pt>
                <c:pt idx="26">
                  <c:v>35</c:v>
                </c:pt>
                <c:pt idx="27">
                  <c:v>51</c:v>
                </c:pt>
                <c:pt idx="28">
                  <c:v>38</c:v>
                </c:pt>
                <c:pt idx="29">
                  <c:v>81</c:v>
                </c:pt>
                <c:pt idx="30">
                  <c:v>40</c:v>
                </c:pt>
                <c:pt idx="31">
                  <c:v>41</c:v>
                </c:pt>
                <c:pt idx="32">
                  <c:v>43</c:v>
                </c:pt>
                <c:pt idx="33">
                  <c:v>55</c:v>
                </c:pt>
                <c:pt idx="34">
                  <c:v>46</c:v>
                </c:pt>
                <c:pt idx="35">
                  <c:v>46</c:v>
                </c:pt>
                <c:pt idx="36">
                  <c:v>94</c:v>
                </c:pt>
                <c:pt idx="37">
                  <c:v>100</c:v>
                </c:pt>
                <c:pt idx="38">
                  <c:v>50</c:v>
                </c:pt>
                <c:pt idx="39">
                  <c:v>113</c:v>
                </c:pt>
                <c:pt idx="40">
                  <c:v>53</c:v>
                </c:pt>
                <c:pt idx="41">
                  <c:v>55</c:v>
                </c:pt>
                <c:pt idx="42">
                  <c:v>113</c:v>
                </c:pt>
                <c:pt idx="43">
                  <c:v>96</c:v>
                </c:pt>
                <c:pt idx="44">
                  <c:v>58</c:v>
                </c:pt>
                <c:pt idx="45">
                  <c:v>86</c:v>
                </c:pt>
                <c:pt idx="46">
                  <c:v>108</c:v>
                </c:pt>
                <c:pt idx="47">
                  <c:v>67</c:v>
                </c:pt>
                <c:pt idx="48">
                  <c:v>248</c:v>
                </c:pt>
                <c:pt idx="49">
                  <c:v>102</c:v>
                </c:pt>
                <c:pt idx="50">
                  <c:v>121</c:v>
                </c:pt>
                <c:pt idx="51">
                  <c:v>106</c:v>
                </c:pt>
                <c:pt idx="52">
                  <c:v>93</c:v>
                </c:pt>
                <c:pt idx="53">
                  <c:v>158</c:v>
                </c:pt>
                <c:pt idx="54">
                  <c:v>117</c:v>
                </c:pt>
                <c:pt idx="55">
                  <c:v>85</c:v>
                </c:pt>
                <c:pt idx="56">
                  <c:v>89</c:v>
                </c:pt>
                <c:pt idx="57">
                  <c:v>159</c:v>
                </c:pt>
                <c:pt idx="58">
                  <c:v>106</c:v>
                </c:pt>
                <c:pt idx="59">
                  <c:v>92</c:v>
                </c:pt>
                <c:pt idx="60">
                  <c:v>167</c:v>
                </c:pt>
                <c:pt idx="61">
                  <c:v>108</c:v>
                </c:pt>
                <c:pt idx="62">
                  <c:v>184</c:v>
                </c:pt>
                <c:pt idx="63">
                  <c:v>144</c:v>
                </c:pt>
                <c:pt idx="64">
                  <c:v>94</c:v>
                </c:pt>
                <c:pt idx="65">
                  <c:v>117</c:v>
                </c:pt>
                <c:pt idx="66">
                  <c:v>117</c:v>
                </c:pt>
                <c:pt idx="67">
                  <c:v>104</c:v>
                </c:pt>
                <c:pt idx="68">
                  <c:v>101</c:v>
                </c:pt>
                <c:pt idx="69">
                  <c:v>106</c:v>
                </c:pt>
                <c:pt idx="70">
                  <c:v>316</c:v>
                </c:pt>
                <c:pt idx="71">
                  <c:v>147</c:v>
                </c:pt>
                <c:pt idx="72">
                  <c:v>144</c:v>
                </c:pt>
                <c:pt idx="73">
                  <c:v>112</c:v>
                </c:pt>
                <c:pt idx="74">
                  <c:v>229</c:v>
                </c:pt>
                <c:pt idx="75">
                  <c:v>131</c:v>
                </c:pt>
                <c:pt idx="76">
                  <c:v>287</c:v>
                </c:pt>
                <c:pt idx="77">
                  <c:v>203</c:v>
                </c:pt>
                <c:pt idx="78">
                  <c:v>413</c:v>
                </c:pt>
                <c:pt idx="79">
                  <c:v>130</c:v>
                </c:pt>
                <c:pt idx="80">
                  <c:v>186</c:v>
                </c:pt>
                <c:pt idx="81">
                  <c:v>209</c:v>
                </c:pt>
                <c:pt idx="82">
                  <c:v>204</c:v>
                </c:pt>
                <c:pt idx="83">
                  <c:v>439</c:v>
                </c:pt>
                <c:pt idx="84">
                  <c:v>189</c:v>
                </c:pt>
                <c:pt idx="85">
                  <c:v>257</c:v>
                </c:pt>
                <c:pt idx="86">
                  <c:v>230</c:v>
                </c:pt>
                <c:pt idx="87">
                  <c:v>206</c:v>
                </c:pt>
                <c:pt idx="88">
                  <c:v>250</c:v>
                </c:pt>
                <c:pt idx="89">
                  <c:v>253</c:v>
                </c:pt>
                <c:pt idx="90">
                  <c:v>209</c:v>
                </c:pt>
                <c:pt idx="91">
                  <c:v>302</c:v>
                </c:pt>
                <c:pt idx="92">
                  <c:v>313</c:v>
                </c:pt>
                <c:pt idx="93">
                  <c:v>217</c:v>
                </c:pt>
                <c:pt idx="94">
                  <c:v>206</c:v>
                </c:pt>
                <c:pt idx="95">
                  <c:v>172</c:v>
                </c:pt>
                <c:pt idx="96">
                  <c:v>230</c:v>
                </c:pt>
                <c:pt idx="97">
                  <c:v>222</c:v>
                </c:pt>
                <c:pt idx="98">
                  <c:v>229</c:v>
                </c:pt>
                <c:pt idx="99">
                  <c:v>332</c:v>
                </c:pt>
                <c:pt idx="100">
                  <c:v>222</c:v>
                </c:pt>
                <c:pt idx="101">
                  <c:v>332</c:v>
                </c:pt>
                <c:pt idx="102">
                  <c:v>242</c:v>
                </c:pt>
                <c:pt idx="103">
                  <c:v>216</c:v>
                </c:pt>
                <c:pt idx="104">
                  <c:v>251</c:v>
                </c:pt>
                <c:pt idx="105">
                  <c:v>215</c:v>
                </c:pt>
                <c:pt idx="106">
                  <c:v>349</c:v>
                </c:pt>
                <c:pt idx="107">
                  <c:v>310</c:v>
                </c:pt>
                <c:pt idx="108">
                  <c:v>246</c:v>
                </c:pt>
                <c:pt idx="109">
                  <c:v>317</c:v>
                </c:pt>
                <c:pt idx="110">
                  <c:v>240</c:v>
                </c:pt>
                <c:pt idx="111">
                  <c:v>331</c:v>
                </c:pt>
                <c:pt idx="112">
                  <c:v>242</c:v>
                </c:pt>
                <c:pt idx="113">
                  <c:v>232</c:v>
                </c:pt>
                <c:pt idx="114">
                  <c:v>246</c:v>
                </c:pt>
                <c:pt idx="115">
                  <c:v>275</c:v>
                </c:pt>
                <c:pt idx="116">
                  <c:v>353</c:v>
                </c:pt>
                <c:pt idx="117">
                  <c:v>255</c:v>
                </c:pt>
                <c:pt idx="118">
                  <c:v>245</c:v>
                </c:pt>
                <c:pt idx="119">
                  <c:v>323</c:v>
                </c:pt>
                <c:pt idx="120">
                  <c:v>298</c:v>
                </c:pt>
                <c:pt idx="121">
                  <c:v>358</c:v>
                </c:pt>
                <c:pt idx="122">
                  <c:v>306</c:v>
                </c:pt>
                <c:pt idx="123">
                  <c:v>340</c:v>
                </c:pt>
                <c:pt idx="124">
                  <c:v>448</c:v>
                </c:pt>
                <c:pt idx="125">
                  <c:v>364</c:v>
                </c:pt>
                <c:pt idx="126">
                  <c:v>393</c:v>
                </c:pt>
                <c:pt idx="127">
                  <c:v>334</c:v>
                </c:pt>
                <c:pt idx="128">
                  <c:v>341</c:v>
                </c:pt>
                <c:pt idx="129">
                  <c:v>468</c:v>
                </c:pt>
                <c:pt idx="130">
                  <c:v>800</c:v>
                </c:pt>
                <c:pt idx="131">
                  <c:v>339</c:v>
                </c:pt>
                <c:pt idx="132">
                  <c:v>376</c:v>
                </c:pt>
                <c:pt idx="133">
                  <c:v>348</c:v>
                </c:pt>
                <c:pt idx="134">
                  <c:v>352</c:v>
                </c:pt>
                <c:pt idx="135">
                  <c:v>919</c:v>
                </c:pt>
                <c:pt idx="136">
                  <c:v>634</c:v>
                </c:pt>
                <c:pt idx="137">
                  <c:v>367</c:v>
                </c:pt>
                <c:pt idx="138">
                  <c:v>416</c:v>
                </c:pt>
                <c:pt idx="139">
                  <c:v>450</c:v>
                </c:pt>
                <c:pt idx="140">
                  <c:v>377</c:v>
                </c:pt>
                <c:pt idx="141">
                  <c:v>363</c:v>
                </c:pt>
                <c:pt idx="142">
                  <c:v>408</c:v>
                </c:pt>
                <c:pt idx="143">
                  <c:v>377</c:v>
                </c:pt>
                <c:pt idx="144">
                  <c:v>414</c:v>
                </c:pt>
                <c:pt idx="145">
                  <c:v>381</c:v>
                </c:pt>
                <c:pt idx="146">
                  <c:v>426</c:v>
                </c:pt>
                <c:pt idx="147">
                  <c:v>377</c:v>
                </c:pt>
                <c:pt idx="148">
                  <c:v>391</c:v>
                </c:pt>
                <c:pt idx="149">
                  <c:v>424</c:v>
                </c:pt>
                <c:pt idx="150">
                  <c:v>337</c:v>
                </c:pt>
                <c:pt idx="151">
                  <c:v>556</c:v>
                </c:pt>
                <c:pt idx="152">
                  <c:v>390</c:v>
                </c:pt>
                <c:pt idx="153">
                  <c:v>1124</c:v>
                </c:pt>
                <c:pt idx="154">
                  <c:v>391</c:v>
                </c:pt>
                <c:pt idx="155">
                  <c:v>385</c:v>
                </c:pt>
                <c:pt idx="156">
                  <c:v>457</c:v>
                </c:pt>
                <c:pt idx="157">
                  <c:v>484</c:v>
                </c:pt>
                <c:pt idx="158">
                  <c:v>414</c:v>
                </c:pt>
                <c:pt idx="159">
                  <c:v>600</c:v>
                </c:pt>
                <c:pt idx="160">
                  <c:v>555</c:v>
                </c:pt>
                <c:pt idx="161">
                  <c:v>533</c:v>
                </c:pt>
                <c:pt idx="162">
                  <c:v>1059</c:v>
                </c:pt>
                <c:pt idx="163">
                  <c:v>498</c:v>
                </c:pt>
                <c:pt idx="164">
                  <c:v>1084</c:v>
                </c:pt>
                <c:pt idx="165">
                  <c:v>535</c:v>
                </c:pt>
                <c:pt idx="166">
                  <c:v>505</c:v>
                </c:pt>
                <c:pt idx="167">
                  <c:v>614</c:v>
                </c:pt>
                <c:pt idx="168">
                  <c:v>617</c:v>
                </c:pt>
                <c:pt idx="169">
                  <c:v>1088</c:v>
                </c:pt>
                <c:pt idx="170">
                  <c:v>1122</c:v>
                </c:pt>
                <c:pt idx="171">
                  <c:v>582</c:v>
                </c:pt>
                <c:pt idx="172">
                  <c:v>552</c:v>
                </c:pt>
                <c:pt idx="173">
                  <c:v>717</c:v>
                </c:pt>
                <c:pt idx="174">
                  <c:v>959</c:v>
                </c:pt>
                <c:pt idx="175">
                  <c:v>1287</c:v>
                </c:pt>
                <c:pt idx="176">
                  <c:v>702</c:v>
                </c:pt>
                <c:pt idx="177">
                  <c:v>522</c:v>
                </c:pt>
              </c:numCache>
            </c:numRef>
          </c:yVal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Odstavki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Sheet1!$E$4:$E$181</c:f>
              <c:numCache>
                <c:formatCode>General</c:formatCode>
                <c:ptCount val="178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3</c:v>
                </c:pt>
                <c:pt idx="17">
                  <c:v>2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  <c:pt idx="29">
                  <c:v>4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6</c:v>
                </c:pt>
                <c:pt idx="37">
                  <c:v>6</c:v>
                </c:pt>
                <c:pt idx="38">
                  <c:v>6</c:v>
                </c:pt>
                <c:pt idx="39">
                  <c:v>6</c:v>
                </c:pt>
                <c:pt idx="40">
                  <c:v>6</c:v>
                </c:pt>
                <c:pt idx="41">
                  <c:v>7</c:v>
                </c:pt>
                <c:pt idx="42">
                  <c:v>6</c:v>
                </c:pt>
                <c:pt idx="43">
                  <c:v>6</c:v>
                </c:pt>
                <c:pt idx="44">
                  <c:v>7</c:v>
                </c:pt>
                <c:pt idx="45">
                  <c:v>7</c:v>
                </c:pt>
                <c:pt idx="46">
                  <c:v>7</c:v>
                </c:pt>
                <c:pt idx="47">
                  <c:v>7</c:v>
                </c:pt>
                <c:pt idx="48">
                  <c:v>8</c:v>
                </c:pt>
                <c:pt idx="49">
                  <c:v>8</c:v>
                </c:pt>
                <c:pt idx="50">
                  <c:v>8</c:v>
                </c:pt>
                <c:pt idx="51">
                  <c:v>8</c:v>
                </c:pt>
                <c:pt idx="52">
                  <c:v>8</c:v>
                </c:pt>
                <c:pt idx="53">
                  <c:v>8</c:v>
                </c:pt>
                <c:pt idx="54">
                  <c:v>9</c:v>
                </c:pt>
                <c:pt idx="55">
                  <c:v>9</c:v>
                </c:pt>
                <c:pt idx="56">
                  <c:v>9</c:v>
                </c:pt>
                <c:pt idx="57">
                  <c:v>9</c:v>
                </c:pt>
                <c:pt idx="58">
                  <c:v>9</c:v>
                </c:pt>
                <c:pt idx="59">
                  <c:v>9</c:v>
                </c:pt>
                <c:pt idx="60">
                  <c:v>9</c:v>
                </c:pt>
                <c:pt idx="61">
                  <c:v>10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11</c:v>
                </c:pt>
                <c:pt idx="67">
                  <c:v>11</c:v>
                </c:pt>
                <c:pt idx="68">
                  <c:v>11</c:v>
                </c:pt>
                <c:pt idx="69">
                  <c:v>11</c:v>
                </c:pt>
                <c:pt idx="70">
                  <c:v>12</c:v>
                </c:pt>
                <c:pt idx="71">
                  <c:v>11</c:v>
                </c:pt>
                <c:pt idx="72">
                  <c:v>12</c:v>
                </c:pt>
                <c:pt idx="73">
                  <c:v>68</c:v>
                </c:pt>
                <c:pt idx="74">
                  <c:v>12</c:v>
                </c:pt>
                <c:pt idx="75">
                  <c:v>12</c:v>
                </c:pt>
                <c:pt idx="76">
                  <c:v>106</c:v>
                </c:pt>
                <c:pt idx="77">
                  <c:v>13</c:v>
                </c:pt>
                <c:pt idx="78">
                  <c:v>13</c:v>
                </c:pt>
                <c:pt idx="79">
                  <c:v>13</c:v>
                </c:pt>
                <c:pt idx="80">
                  <c:v>13</c:v>
                </c:pt>
                <c:pt idx="81">
                  <c:v>13</c:v>
                </c:pt>
                <c:pt idx="82">
                  <c:v>13</c:v>
                </c:pt>
                <c:pt idx="83">
                  <c:v>13</c:v>
                </c:pt>
                <c:pt idx="84">
                  <c:v>14</c:v>
                </c:pt>
                <c:pt idx="85">
                  <c:v>14</c:v>
                </c:pt>
                <c:pt idx="86">
                  <c:v>14</c:v>
                </c:pt>
                <c:pt idx="87">
                  <c:v>15</c:v>
                </c:pt>
                <c:pt idx="88">
                  <c:v>14</c:v>
                </c:pt>
                <c:pt idx="89">
                  <c:v>14</c:v>
                </c:pt>
                <c:pt idx="90">
                  <c:v>15</c:v>
                </c:pt>
                <c:pt idx="91">
                  <c:v>15</c:v>
                </c:pt>
                <c:pt idx="92">
                  <c:v>16</c:v>
                </c:pt>
                <c:pt idx="93">
                  <c:v>15</c:v>
                </c:pt>
                <c:pt idx="94">
                  <c:v>15</c:v>
                </c:pt>
                <c:pt idx="95">
                  <c:v>143</c:v>
                </c:pt>
                <c:pt idx="96">
                  <c:v>16</c:v>
                </c:pt>
                <c:pt idx="97">
                  <c:v>16</c:v>
                </c:pt>
                <c:pt idx="98">
                  <c:v>16</c:v>
                </c:pt>
                <c:pt idx="99">
                  <c:v>16</c:v>
                </c:pt>
                <c:pt idx="100">
                  <c:v>16</c:v>
                </c:pt>
                <c:pt idx="101">
                  <c:v>16</c:v>
                </c:pt>
                <c:pt idx="102">
                  <c:v>16</c:v>
                </c:pt>
                <c:pt idx="103">
                  <c:v>17</c:v>
                </c:pt>
                <c:pt idx="104">
                  <c:v>17</c:v>
                </c:pt>
                <c:pt idx="105">
                  <c:v>17</c:v>
                </c:pt>
                <c:pt idx="106">
                  <c:v>18</c:v>
                </c:pt>
                <c:pt idx="107">
                  <c:v>17</c:v>
                </c:pt>
                <c:pt idx="108">
                  <c:v>18</c:v>
                </c:pt>
                <c:pt idx="109">
                  <c:v>18</c:v>
                </c:pt>
                <c:pt idx="110">
                  <c:v>18</c:v>
                </c:pt>
                <c:pt idx="111">
                  <c:v>18</c:v>
                </c:pt>
                <c:pt idx="112">
                  <c:v>18</c:v>
                </c:pt>
                <c:pt idx="113">
                  <c:v>19</c:v>
                </c:pt>
                <c:pt idx="114">
                  <c:v>19</c:v>
                </c:pt>
                <c:pt idx="115">
                  <c:v>19</c:v>
                </c:pt>
                <c:pt idx="116">
                  <c:v>19</c:v>
                </c:pt>
                <c:pt idx="117">
                  <c:v>19</c:v>
                </c:pt>
                <c:pt idx="118">
                  <c:v>20</c:v>
                </c:pt>
                <c:pt idx="119">
                  <c:v>20</c:v>
                </c:pt>
                <c:pt idx="120">
                  <c:v>20</c:v>
                </c:pt>
                <c:pt idx="121">
                  <c:v>20</c:v>
                </c:pt>
                <c:pt idx="122">
                  <c:v>20</c:v>
                </c:pt>
                <c:pt idx="123">
                  <c:v>21</c:v>
                </c:pt>
                <c:pt idx="124">
                  <c:v>20</c:v>
                </c:pt>
                <c:pt idx="125">
                  <c:v>21</c:v>
                </c:pt>
                <c:pt idx="126">
                  <c:v>21</c:v>
                </c:pt>
                <c:pt idx="127">
                  <c:v>21</c:v>
                </c:pt>
                <c:pt idx="128">
                  <c:v>22</c:v>
                </c:pt>
                <c:pt idx="129">
                  <c:v>21</c:v>
                </c:pt>
                <c:pt idx="130">
                  <c:v>21</c:v>
                </c:pt>
                <c:pt idx="131">
                  <c:v>22</c:v>
                </c:pt>
                <c:pt idx="132">
                  <c:v>22</c:v>
                </c:pt>
                <c:pt idx="133">
                  <c:v>22</c:v>
                </c:pt>
                <c:pt idx="134">
                  <c:v>22</c:v>
                </c:pt>
                <c:pt idx="135">
                  <c:v>28</c:v>
                </c:pt>
                <c:pt idx="136">
                  <c:v>22</c:v>
                </c:pt>
                <c:pt idx="137">
                  <c:v>23</c:v>
                </c:pt>
                <c:pt idx="138">
                  <c:v>23</c:v>
                </c:pt>
                <c:pt idx="139">
                  <c:v>23</c:v>
                </c:pt>
                <c:pt idx="140">
                  <c:v>23</c:v>
                </c:pt>
                <c:pt idx="141">
                  <c:v>23</c:v>
                </c:pt>
                <c:pt idx="142">
                  <c:v>23</c:v>
                </c:pt>
                <c:pt idx="143">
                  <c:v>23</c:v>
                </c:pt>
                <c:pt idx="144">
                  <c:v>24</c:v>
                </c:pt>
                <c:pt idx="145">
                  <c:v>24</c:v>
                </c:pt>
                <c:pt idx="146">
                  <c:v>65</c:v>
                </c:pt>
                <c:pt idx="147">
                  <c:v>24</c:v>
                </c:pt>
                <c:pt idx="148">
                  <c:v>24</c:v>
                </c:pt>
                <c:pt idx="149">
                  <c:v>25</c:v>
                </c:pt>
                <c:pt idx="150">
                  <c:v>25</c:v>
                </c:pt>
                <c:pt idx="151">
                  <c:v>25</c:v>
                </c:pt>
                <c:pt idx="152">
                  <c:v>25</c:v>
                </c:pt>
                <c:pt idx="153">
                  <c:v>25</c:v>
                </c:pt>
                <c:pt idx="154">
                  <c:v>25</c:v>
                </c:pt>
                <c:pt idx="155">
                  <c:v>213</c:v>
                </c:pt>
                <c:pt idx="156">
                  <c:v>25</c:v>
                </c:pt>
                <c:pt idx="157">
                  <c:v>26</c:v>
                </c:pt>
                <c:pt idx="158">
                  <c:v>27</c:v>
                </c:pt>
                <c:pt idx="159">
                  <c:v>26</c:v>
                </c:pt>
                <c:pt idx="160">
                  <c:v>27</c:v>
                </c:pt>
                <c:pt idx="161">
                  <c:v>27</c:v>
                </c:pt>
                <c:pt idx="162">
                  <c:v>27</c:v>
                </c:pt>
                <c:pt idx="163">
                  <c:v>27</c:v>
                </c:pt>
                <c:pt idx="164">
                  <c:v>27</c:v>
                </c:pt>
                <c:pt idx="165">
                  <c:v>28</c:v>
                </c:pt>
                <c:pt idx="166">
                  <c:v>28</c:v>
                </c:pt>
                <c:pt idx="167">
                  <c:v>28</c:v>
                </c:pt>
                <c:pt idx="168">
                  <c:v>29</c:v>
                </c:pt>
                <c:pt idx="169">
                  <c:v>29</c:v>
                </c:pt>
                <c:pt idx="170">
                  <c:v>29</c:v>
                </c:pt>
                <c:pt idx="171">
                  <c:v>29</c:v>
                </c:pt>
                <c:pt idx="172">
                  <c:v>30</c:v>
                </c:pt>
                <c:pt idx="173">
                  <c:v>30</c:v>
                </c:pt>
                <c:pt idx="174">
                  <c:v>30</c:v>
                </c:pt>
                <c:pt idx="175">
                  <c:v>30</c:v>
                </c:pt>
                <c:pt idx="176">
                  <c:v>30</c:v>
                </c:pt>
                <c:pt idx="177">
                  <c:v>30</c:v>
                </c:pt>
              </c:numCache>
            </c:numRef>
          </c:yVal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Leme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Sheet1!$F$4:$F$181</c:f>
              <c:numCache>
                <c:formatCode>General</c:formatCode>
                <c:ptCount val="178"/>
                <c:pt idx="0">
                  <c:v>341</c:v>
                </c:pt>
                <c:pt idx="1">
                  <c:v>384</c:v>
                </c:pt>
                <c:pt idx="2">
                  <c:v>505</c:v>
                </c:pt>
                <c:pt idx="3">
                  <c:v>667</c:v>
                </c:pt>
                <c:pt idx="4">
                  <c:v>1021</c:v>
                </c:pt>
                <c:pt idx="5">
                  <c:v>990</c:v>
                </c:pt>
                <c:pt idx="6">
                  <c:v>1175</c:v>
                </c:pt>
                <c:pt idx="7">
                  <c:v>1526</c:v>
                </c:pt>
                <c:pt idx="8">
                  <c:v>1649</c:v>
                </c:pt>
                <c:pt idx="9">
                  <c:v>1859</c:v>
                </c:pt>
                <c:pt idx="10">
                  <c:v>2096</c:v>
                </c:pt>
                <c:pt idx="11">
                  <c:v>2464</c:v>
                </c:pt>
                <c:pt idx="12">
                  <c:v>2576</c:v>
                </c:pt>
                <c:pt idx="13">
                  <c:v>2394</c:v>
                </c:pt>
                <c:pt idx="14">
                  <c:v>2544</c:v>
                </c:pt>
                <c:pt idx="15">
                  <c:v>2684</c:v>
                </c:pt>
                <c:pt idx="16">
                  <c:v>3344</c:v>
                </c:pt>
                <c:pt idx="17">
                  <c:v>3501</c:v>
                </c:pt>
                <c:pt idx="18">
                  <c:v>3597</c:v>
                </c:pt>
                <c:pt idx="19">
                  <c:v>3953</c:v>
                </c:pt>
                <c:pt idx="20">
                  <c:v>4143</c:v>
                </c:pt>
                <c:pt idx="21">
                  <c:v>4265</c:v>
                </c:pt>
                <c:pt idx="22">
                  <c:v>4310</c:v>
                </c:pt>
                <c:pt idx="23">
                  <c:v>4597</c:v>
                </c:pt>
                <c:pt idx="24">
                  <c:v>4732</c:v>
                </c:pt>
                <c:pt idx="25">
                  <c:v>4970</c:v>
                </c:pt>
                <c:pt idx="26">
                  <c:v>5119</c:v>
                </c:pt>
                <c:pt idx="27">
                  <c:v>5148</c:v>
                </c:pt>
                <c:pt idx="28">
                  <c:v>5485</c:v>
                </c:pt>
                <c:pt idx="29">
                  <c:v>5750</c:v>
                </c:pt>
                <c:pt idx="30">
                  <c:v>5955</c:v>
                </c:pt>
                <c:pt idx="31">
                  <c:v>6161</c:v>
                </c:pt>
                <c:pt idx="32">
                  <c:v>6375</c:v>
                </c:pt>
                <c:pt idx="33">
                  <c:v>6608</c:v>
                </c:pt>
                <c:pt idx="34">
                  <c:v>6232</c:v>
                </c:pt>
                <c:pt idx="35">
                  <c:v>6689</c:v>
                </c:pt>
                <c:pt idx="36">
                  <c:v>7081</c:v>
                </c:pt>
                <c:pt idx="37">
                  <c:v>7274</c:v>
                </c:pt>
                <c:pt idx="38">
                  <c:v>7674</c:v>
                </c:pt>
                <c:pt idx="39">
                  <c:v>7796</c:v>
                </c:pt>
                <c:pt idx="40">
                  <c:v>8040</c:v>
                </c:pt>
                <c:pt idx="41">
                  <c:v>8079</c:v>
                </c:pt>
                <c:pt idx="42">
                  <c:v>8075</c:v>
                </c:pt>
                <c:pt idx="43">
                  <c:v>8541</c:v>
                </c:pt>
                <c:pt idx="44">
                  <c:v>8720</c:v>
                </c:pt>
                <c:pt idx="45">
                  <c:v>8522</c:v>
                </c:pt>
                <c:pt idx="46">
                  <c:v>8955</c:v>
                </c:pt>
                <c:pt idx="47">
                  <c:v>9467</c:v>
                </c:pt>
                <c:pt idx="48">
                  <c:v>9529</c:v>
                </c:pt>
                <c:pt idx="49">
                  <c:v>9590</c:v>
                </c:pt>
                <c:pt idx="50">
                  <c:v>9653</c:v>
                </c:pt>
                <c:pt idx="51">
                  <c:v>9518</c:v>
                </c:pt>
                <c:pt idx="52">
                  <c:v>10205</c:v>
                </c:pt>
                <c:pt idx="53">
                  <c:v>9716</c:v>
                </c:pt>
                <c:pt idx="54">
                  <c:v>10509</c:v>
                </c:pt>
                <c:pt idx="55">
                  <c:v>11136</c:v>
                </c:pt>
                <c:pt idx="56">
                  <c:v>10920</c:v>
                </c:pt>
                <c:pt idx="57">
                  <c:v>11102</c:v>
                </c:pt>
                <c:pt idx="58">
                  <c:v>11227</c:v>
                </c:pt>
                <c:pt idx="59">
                  <c:v>11813</c:v>
                </c:pt>
                <c:pt idx="60">
                  <c:v>11518</c:v>
                </c:pt>
                <c:pt idx="61">
                  <c:v>12036</c:v>
                </c:pt>
                <c:pt idx="62">
                  <c:v>12304</c:v>
                </c:pt>
                <c:pt idx="63">
                  <c:v>11913</c:v>
                </c:pt>
                <c:pt idx="64">
                  <c:v>11423</c:v>
                </c:pt>
                <c:pt idx="65">
                  <c:v>12055</c:v>
                </c:pt>
                <c:pt idx="66">
                  <c:v>11462</c:v>
                </c:pt>
                <c:pt idx="67">
                  <c:v>12519</c:v>
                </c:pt>
                <c:pt idx="68">
                  <c:v>12465</c:v>
                </c:pt>
                <c:pt idx="69">
                  <c:v>13508</c:v>
                </c:pt>
                <c:pt idx="70">
                  <c:v>12407</c:v>
                </c:pt>
                <c:pt idx="71">
                  <c:v>12610</c:v>
                </c:pt>
                <c:pt idx="72">
                  <c:v>13238</c:v>
                </c:pt>
                <c:pt idx="73">
                  <c:v>14159</c:v>
                </c:pt>
                <c:pt idx="74">
                  <c:v>14244</c:v>
                </c:pt>
                <c:pt idx="75">
                  <c:v>14758</c:v>
                </c:pt>
                <c:pt idx="76">
                  <c:v>14401</c:v>
                </c:pt>
                <c:pt idx="77">
                  <c:v>15184</c:v>
                </c:pt>
                <c:pt idx="78">
                  <c:v>14876</c:v>
                </c:pt>
                <c:pt idx="79">
                  <c:v>15217</c:v>
                </c:pt>
                <c:pt idx="80">
                  <c:v>15634</c:v>
                </c:pt>
                <c:pt idx="81">
                  <c:v>15771</c:v>
                </c:pt>
                <c:pt idx="82">
                  <c:v>16175</c:v>
                </c:pt>
                <c:pt idx="83">
                  <c:v>15743</c:v>
                </c:pt>
                <c:pt idx="84">
                  <c:v>16150</c:v>
                </c:pt>
                <c:pt idx="85">
                  <c:v>16550</c:v>
                </c:pt>
                <c:pt idx="86">
                  <c:v>16532</c:v>
                </c:pt>
                <c:pt idx="87">
                  <c:v>17555</c:v>
                </c:pt>
                <c:pt idx="88">
                  <c:v>17750</c:v>
                </c:pt>
                <c:pt idx="89">
                  <c:v>17443</c:v>
                </c:pt>
                <c:pt idx="90">
                  <c:v>18019</c:v>
                </c:pt>
                <c:pt idx="91">
                  <c:v>17930</c:v>
                </c:pt>
                <c:pt idx="92">
                  <c:v>18883</c:v>
                </c:pt>
                <c:pt idx="93">
                  <c:v>17923</c:v>
                </c:pt>
                <c:pt idx="94">
                  <c:v>18744</c:v>
                </c:pt>
                <c:pt idx="95">
                  <c:v>19439</c:v>
                </c:pt>
                <c:pt idx="96">
                  <c:v>19302</c:v>
                </c:pt>
                <c:pt idx="97">
                  <c:v>19372</c:v>
                </c:pt>
                <c:pt idx="98">
                  <c:v>18794</c:v>
                </c:pt>
                <c:pt idx="99">
                  <c:v>19860</c:v>
                </c:pt>
                <c:pt idx="100">
                  <c:v>19606</c:v>
                </c:pt>
                <c:pt idx="101">
                  <c:v>20463</c:v>
                </c:pt>
                <c:pt idx="102">
                  <c:v>18866</c:v>
                </c:pt>
                <c:pt idx="103">
                  <c:v>20309</c:v>
                </c:pt>
                <c:pt idx="104">
                  <c:v>19655</c:v>
                </c:pt>
                <c:pt idx="105">
                  <c:v>19278</c:v>
                </c:pt>
                <c:pt idx="106">
                  <c:v>20852</c:v>
                </c:pt>
                <c:pt idx="107">
                  <c:v>22075</c:v>
                </c:pt>
                <c:pt idx="108">
                  <c:v>20948</c:v>
                </c:pt>
                <c:pt idx="109">
                  <c:v>21155</c:v>
                </c:pt>
                <c:pt idx="110">
                  <c:v>22323</c:v>
                </c:pt>
                <c:pt idx="111">
                  <c:v>21856</c:v>
                </c:pt>
                <c:pt idx="112">
                  <c:v>21734</c:v>
                </c:pt>
                <c:pt idx="113">
                  <c:v>21836</c:v>
                </c:pt>
                <c:pt idx="114">
                  <c:v>21329</c:v>
                </c:pt>
                <c:pt idx="115">
                  <c:v>21988</c:v>
                </c:pt>
                <c:pt idx="116">
                  <c:v>21065</c:v>
                </c:pt>
                <c:pt idx="117">
                  <c:v>21368</c:v>
                </c:pt>
                <c:pt idx="118">
                  <c:v>21830</c:v>
                </c:pt>
                <c:pt idx="119">
                  <c:v>21803</c:v>
                </c:pt>
                <c:pt idx="120">
                  <c:v>22695</c:v>
                </c:pt>
                <c:pt idx="121">
                  <c:v>23508</c:v>
                </c:pt>
                <c:pt idx="122">
                  <c:v>22996</c:v>
                </c:pt>
                <c:pt idx="123">
                  <c:v>22194</c:v>
                </c:pt>
                <c:pt idx="124">
                  <c:v>22164</c:v>
                </c:pt>
                <c:pt idx="125">
                  <c:v>23285</c:v>
                </c:pt>
                <c:pt idx="126">
                  <c:v>24378</c:v>
                </c:pt>
                <c:pt idx="127">
                  <c:v>25666</c:v>
                </c:pt>
                <c:pt idx="128">
                  <c:v>26085</c:v>
                </c:pt>
                <c:pt idx="129">
                  <c:v>25131</c:v>
                </c:pt>
                <c:pt idx="130">
                  <c:v>24474</c:v>
                </c:pt>
                <c:pt idx="131">
                  <c:v>25650</c:v>
                </c:pt>
                <c:pt idx="132">
                  <c:v>25810</c:v>
                </c:pt>
                <c:pt idx="133">
                  <c:v>25889</c:v>
                </c:pt>
                <c:pt idx="134">
                  <c:v>24087</c:v>
                </c:pt>
                <c:pt idx="135">
                  <c:v>24541</c:v>
                </c:pt>
                <c:pt idx="136">
                  <c:v>24157</c:v>
                </c:pt>
                <c:pt idx="137">
                  <c:v>24759</c:v>
                </c:pt>
                <c:pt idx="138">
                  <c:v>27762</c:v>
                </c:pt>
                <c:pt idx="139">
                  <c:v>27869</c:v>
                </c:pt>
                <c:pt idx="140">
                  <c:v>28321</c:v>
                </c:pt>
                <c:pt idx="141">
                  <c:v>26325</c:v>
                </c:pt>
                <c:pt idx="142">
                  <c:v>26987</c:v>
                </c:pt>
                <c:pt idx="143">
                  <c:v>26243</c:v>
                </c:pt>
                <c:pt idx="144">
                  <c:v>28559</c:v>
                </c:pt>
                <c:pt idx="145">
                  <c:v>27578</c:v>
                </c:pt>
                <c:pt idx="146">
                  <c:v>27193</c:v>
                </c:pt>
                <c:pt idx="147">
                  <c:v>28405</c:v>
                </c:pt>
                <c:pt idx="148">
                  <c:v>28851</c:v>
                </c:pt>
                <c:pt idx="149">
                  <c:v>29140</c:v>
                </c:pt>
                <c:pt idx="150">
                  <c:v>28053</c:v>
                </c:pt>
                <c:pt idx="151">
                  <c:v>29332</c:v>
                </c:pt>
                <c:pt idx="152">
                  <c:v>28408</c:v>
                </c:pt>
                <c:pt idx="153">
                  <c:v>27944</c:v>
                </c:pt>
                <c:pt idx="154">
                  <c:v>29473</c:v>
                </c:pt>
                <c:pt idx="155">
                  <c:v>30211</c:v>
                </c:pt>
                <c:pt idx="156">
                  <c:v>29043</c:v>
                </c:pt>
                <c:pt idx="157">
                  <c:v>29298</c:v>
                </c:pt>
                <c:pt idx="158">
                  <c:v>30507</c:v>
                </c:pt>
                <c:pt idx="159">
                  <c:v>30970</c:v>
                </c:pt>
                <c:pt idx="160">
                  <c:v>30351</c:v>
                </c:pt>
                <c:pt idx="161">
                  <c:v>30987</c:v>
                </c:pt>
                <c:pt idx="162">
                  <c:v>30515</c:v>
                </c:pt>
                <c:pt idx="163">
                  <c:v>30660</c:v>
                </c:pt>
                <c:pt idx="164">
                  <c:v>28334</c:v>
                </c:pt>
                <c:pt idx="165">
                  <c:v>31629</c:v>
                </c:pt>
                <c:pt idx="166">
                  <c:v>31381</c:v>
                </c:pt>
                <c:pt idx="167">
                  <c:v>31528</c:v>
                </c:pt>
                <c:pt idx="168">
                  <c:v>30985</c:v>
                </c:pt>
                <c:pt idx="169">
                  <c:v>30520</c:v>
                </c:pt>
                <c:pt idx="170">
                  <c:v>31358</c:v>
                </c:pt>
                <c:pt idx="171">
                  <c:v>32046</c:v>
                </c:pt>
                <c:pt idx="172">
                  <c:v>33232</c:v>
                </c:pt>
                <c:pt idx="173">
                  <c:v>31400</c:v>
                </c:pt>
                <c:pt idx="174">
                  <c:v>31090</c:v>
                </c:pt>
                <c:pt idx="175">
                  <c:v>31734</c:v>
                </c:pt>
                <c:pt idx="176">
                  <c:v>32896</c:v>
                </c:pt>
                <c:pt idx="177">
                  <c:v>34051</c:v>
                </c:pt>
              </c:numCache>
            </c:numRef>
          </c:yVal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Hasher</c:v>
                </c:pt>
              </c:strCache>
            </c:strRef>
          </c:tx>
          <c:spPr>
            <a:ln w="19050">
              <a:solidFill>
                <a:srgbClr val="0070C0"/>
              </a:solidFill>
              <a:prstDash val="sysDot"/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Sheet1!$G$4:$G$181</c:f>
              <c:numCache>
                <c:formatCode>General</c:formatCode>
                <c:ptCount val="178"/>
                <c:pt idx="0">
                  <c:v>28</c:v>
                </c:pt>
                <c:pt idx="1">
                  <c:v>44</c:v>
                </c:pt>
                <c:pt idx="2">
                  <c:v>56</c:v>
                </c:pt>
                <c:pt idx="3">
                  <c:v>83</c:v>
                </c:pt>
                <c:pt idx="4">
                  <c:v>133</c:v>
                </c:pt>
                <c:pt idx="5">
                  <c:v>155</c:v>
                </c:pt>
                <c:pt idx="6">
                  <c:v>176</c:v>
                </c:pt>
                <c:pt idx="7">
                  <c:v>199</c:v>
                </c:pt>
                <c:pt idx="8">
                  <c:v>248</c:v>
                </c:pt>
                <c:pt idx="9">
                  <c:v>240</c:v>
                </c:pt>
                <c:pt idx="10">
                  <c:v>297</c:v>
                </c:pt>
                <c:pt idx="11">
                  <c:v>304</c:v>
                </c:pt>
                <c:pt idx="12">
                  <c:v>333</c:v>
                </c:pt>
                <c:pt idx="13">
                  <c:v>421</c:v>
                </c:pt>
                <c:pt idx="14">
                  <c:v>372</c:v>
                </c:pt>
                <c:pt idx="15">
                  <c:v>476</c:v>
                </c:pt>
                <c:pt idx="16">
                  <c:v>449</c:v>
                </c:pt>
                <c:pt idx="17">
                  <c:v>518</c:v>
                </c:pt>
                <c:pt idx="18">
                  <c:v>590</c:v>
                </c:pt>
                <c:pt idx="19">
                  <c:v>502</c:v>
                </c:pt>
                <c:pt idx="20">
                  <c:v>547</c:v>
                </c:pt>
                <c:pt idx="21">
                  <c:v>578</c:v>
                </c:pt>
                <c:pt idx="22">
                  <c:v>686</c:v>
                </c:pt>
                <c:pt idx="23">
                  <c:v>774</c:v>
                </c:pt>
                <c:pt idx="24">
                  <c:v>733</c:v>
                </c:pt>
                <c:pt idx="25">
                  <c:v>641</c:v>
                </c:pt>
                <c:pt idx="26">
                  <c:v>690</c:v>
                </c:pt>
                <c:pt idx="27">
                  <c:v>696</c:v>
                </c:pt>
                <c:pt idx="28">
                  <c:v>743</c:v>
                </c:pt>
                <c:pt idx="29">
                  <c:v>772</c:v>
                </c:pt>
                <c:pt idx="30">
                  <c:v>782</c:v>
                </c:pt>
                <c:pt idx="31">
                  <c:v>837</c:v>
                </c:pt>
                <c:pt idx="32">
                  <c:v>1035</c:v>
                </c:pt>
                <c:pt idx="33">
                  <c:v>850</c:v>
                </c:pt>
                <c:pt idx="34">
                  <c:v>1031</c:v>
                </c:pt>
                <c:pt idx="35">
                  <c:v>921</c:v>
                </c:pt>
                <c:pt idx="36">
                  <c:v>956</c:v>
                </c:pt>
                <c:pt idx="37">
                  <c:v>964</c:v>
                </c:pt>
                <c:pt idx="38">
                  <c:v>1001</c:v>
                </c:pt>
                <c:pt idx="39">
                  <c:v>1033</c:v>
                </c:pt>
                <c:pt idx="40">
                  <c:v>1062</c:v>
                </c:pt>
                <c:pt idx="41">
                  <c:v>1078</c:v>
                </c:pt>
                <c:pt idx="42">
                  <c:v>1312</c:v>
                </c:pt>
                <c:pt idx="43">
                  <c:v>1109</c:v>
                </c:pt>
                <c:pt idx="44">
                  <c:v>1136</c:v>
                </c:pt>
                <c:pt idx="45">
                  <c:v>1369</c:v>
                </c:pt>
                <c:pt idx="46">
                  <c:v>1380</c:v>
                </c:pt>
                <c:pt idx="47">
                  <c:v>1239</c:v>
                </c:pt>
                <c:pt idx="48">
                  <c:v>1267</c:v>
                </c:pt>
                <c:pt idx="49">
                  <c:v>1290</c:v>
                </c:pt>
                <c:pt idx="50">
                  <c:v>1341</c:v>
                </c:pt>
                <c:pt idx="51">
                  <c:v>1328</c:v>
                </c:pt>
                <c:pt idx="52">
                  <c:v>1344</c:v>
                </c:pt>
                <c:pt idx="53">
                  <c:v>1422</c:v>
                </c:pt>
                <c:pt idx="54">
                  <c:v>1415</c:v>
                </c:pt>
                <c:pt idx="55">
                  <c:v>1430</c:v>
                </c:pt>
                <c:pt idx="56">
                  <c:v>1464</c:v>
                </c:pt>
                <c:pt idx="57">
                  <c:v>1481</c:v>
                </c:pt>
                <c:pt idx="58">
                  <c:v>1778</c:v>
                </c:pt>
                <c:pt idx="59">
                  <c:v>1554</c:v>
                </c:pt>
                <c:pt idx="60">
                  <c:v>1904</c:v>
                </c:pt>
                <c:pt idx="61">
                  <c:v>1612</c:v>
                </c:pt>
                <c:pt idx="62">
                  <c:v>1629</c:v>
                </c:pt>
                <c:pt idx="63">
                  <c:v>1983</c:v>
                </c:pt>
                <c:pt idx="64">
                  <c:v>1698</c:v>
                </c:pt>
                <c:pt idx="65">
                  <c:v>1683</c:v>
                </c:pt>
                <c:pt idx="66">
                  <c:v>2102</c:v>
                </c:pt>
                <c:pt idx="67">
                  <c:v>2154</c:v>
                </c:pt>
                <c:pt idx="68">
                  <c:v>1783</c:v>
                </c:pt>
                <c:pt idx="69">
                  <c:v>1763</c:v>
                </c:pt>
                <c:pt idx="70">
                  <c:v>1836</c:v>
                </c:pt>
                <c:pt idx="71">
                  <c:v>1842</c:v>
                </c:pt>
                <c:pt idx="72">
                  <c:v>2262</c:v>
                </c:pt>
                <c:pt idx="73">
                  <c:v>1928</c:v>
                </c:pt>
                <c:pt idx="74">
                  <c:v>2379</c:v>
                </c:pt>
                <c:pt idx="75">
                  <c:v>1989</c:v>
                </c:pt>
                <c:pt idx="76">
                  <c:v>2012</c:v>
                </c:pt>
                <c:pt idx="77">
                  <c:v>2021</c:v>
                </c:pt>
                <c:pt idx="78">
                  <c:v>2096</c:v>
                </c:pt>
                <c:pt idx="79">
                  <c:v>2429</c:v>
                </c:pt>
                <c:pt idx="80">
                  <c:v>2082</c:v>
                </c:pt>
                <c:pt idx="81">
                  <c:v>2107</c:v>
                </c:pt>
                <c:pt idx="82">
                  <c:v>2191</c:v>
                </c:pt>
                <c:pt idx="83">
                  <c:v>2174</c:v>
                </c:pt>
                <c:pt idx="84">
                  <c:v>2169</c:v>
                </c:pt>
                <c:pt idx="85">
                  <c:v>2183</c:v>
                </c:pt>
                <c:pt idx="86">
                  <c:v>2298</c:v>
                </c:pt>
                <c:pt idx="87">
                  <c:v>2319</c:v>
                </c:pt>
                <c:pt idx="88">
                  <c:v>2322</c:v>
                </c:pt>
                <c:pt idx="89">
                  <c:v>2330</c:v>
                </c:pt>
                <c:pt idx="90">
                  <c:v>2409</c:v>
                </c:pt>
                <c:pt idx="91">
                  <c:v>2410</c:v>
                </c:pt>
                <c:pt idx="92">
                  <c:v>2537</c:v>
                </c:pt>
                <c:pt idx="93">
                  <c:v>2464</c:v>
                </c:pt>
                <c:pt idx="94">
                  <c:v>2434</c:v>
                </c:pt>
                <c:pt idx="95">
                  <c:v>2461</c:v>
                </c:pt>
                <c:pt idx="96">
                  <c:v>2561</c:v>
                </c:pt>
                <c:pt idx="97">
                  <c:v>2553</c:v>
                </c:pt>
                <c:pt idx="98">
                  <c:v>3079</c:v>
                </c:pt>
                <c:pt idx="99">
                  <c:v>2617</c:v>
                </c:pt>
                <c:pt idx="100">
                  <c:v>2638</c:v>
                </c:pt>
                <c:pt idx="101">
                  <c:v>2647</c:v>
                </c:pt>
                <c:pt idx="102">
                  <c:v>2703</c:v>
                </c:pt>
                <c:pt idx="103">
                  <c:v>2674</c:v>
                </c:pt>
                <c:pt idx="104">
                  <c:v>2742</c:v>
                </c:pt>
                <c:pt idx="105">
                  <c:v>2769</c:v>
                </c:pt>
                <c:pt idx="106">
                  <c:v>2800</c:v>
                </c:pt>
                <c:pt idx="107">
                  <c:v>3369</c:v>
                </c:pt>
                <c:pt idx="108">
                  <c:v>3464</c:v>
                </c:pt>
                <c:pt idx="109">
                  <c:v>3459</c:v>
                </c:pt>
                <c:pt idx="110">
                  <c:v>2954</c:v>
                </c:pt>
                <c:pt idx="111">
                  <c:v>3609</c:v>
                </c:pt>
                <c:pt idx="112">
                  <c:v>2999</c:v>
                </c:pt>
                <c:pt idx="113">
                  <c:v>3072</c:v>
                </c:pt>
                <c:pt idx="114">
                  <c:v>3758</c:v>
                </c:pt>
                <c:pt idx="115">
                  <c:v>3195</c:v>
                </c:pt>
                <c:pt idx="116">
                  <c:v>3767</c:v>
                </c:pt>
                <c:pt idx="117">
                  <c:v>3122</c:v>
                </c:pt>
                <c:pt idx="118">
                  <c:v>3170</c:v>
                </c:pt>
                <c:pt idx="119">
                  <c:v>3178</c:v>
                </c:pt>
                <c:pt idx="120">
                  <c:v>3873</c:v>
                </c:pt>
                <c:pt idx="121">
                  <c:v>3213</c:v>
                </c:pt>
                <c:pt idx="122">
                  <c:v>3280</c:v>
                </c:pt>
                <c:pt idx="123">
                  <c:v>3292</c:v>
                </c:pt>
                <c:pt idx="124">
                  <c:v>3340</c:v>
                </c:pt>
                <c:pt idx="125">
                  <c:v>4033</c:v>
                </c:pt>
                <c:pt idx="126">
                  <c:v>3336</c:v>
                </c:pt>
                <c:pt idx="127">
                  <c:v>3411</c:v>
                </c:pt>
                <c:pt idx="128">
                  <c:v>3506</c:v>
                </c:pt>
                <c:pt idx="129">
                  <c:v>4214</c:v>
                </c:pt>
                <c:pt idx="130">
                  <c:v>3501</c:v>
                </c:pt>
                <c:pt idx="131">
                  <c:v>4268</c:v>
                </c:pt>
                <c:pt idx="132">
                  <c:v>4145</c:v>
                </c:pt>
                <c:pt idx="133">
                  <c:v>3520</c:v>
                </c:pt>
                <c:pt idx="134">
                  <c:v>4332</c:v>
                </c:pt>
                <c:pt idx="135">
                  <c:v>4177</c:v>
                </c:pt>
                <c:pt idx="136">
                  <c:v>3569</c:v>
                </c:pt>
                <c:pt idx="137">
                  <c:v>4452</c:v>
                </c:pt>
                <c:pt idx="138">
                  <c:v>3674</c:v>
                </c:pt>
                <c:pt idx="139">
                  <c:v>3765</c:v>
                </c:pt>
                <c:pt idx="140">
                  <c:v>3733</c:v>
                </c:pt>
                <c:pt idx="141">
                  <c:v>3746</c:v>
                </c:pt>
                <c:pt idx="142">
                  <c:v>4500</c:v>
                </c:pt>
                <c:pt idx="143">
                  <c:v>3797</c:v>
                </c:pt>
                <c:pt idx="144">
                  <c:v>3838</c:v>
                </c:pt>
                <c:pt idx="145">
                  <c:v>3807</c:v>
                </c:pt>
                <c:pt idx="146">
                  <c:v>3896</c:v>
                </c:pt>
                <c:pt idx="147">
                  <c:v>3899</c:v>
                </c:pt>
                <c:pt idx="148">
                  <c:v>4007</c:v>
                </c:pt>
                <c:pt idx="149">
                  <c:v>3948</c:v>
                </c:pt>
                <c:pt idx="150">
                  <c:v>4043</c:v>
                </c:pt>
                <c:pt idx="151">
                  <c:v>4895</c:v>
                </c:pt>
                <c:pt idx="152">
                  <c:v>4811</c:v>
                </c:pt>
                <c:pt idx="153">
                  <c:v>4803</c:v>
                </c:pt>
                <c:pt idx="154">
                  <c:v>4109</c:v>
                </c:pt>
                <c:pt idx="155">
                  <c:v>4187</c:v>
                </c:pt>
                <c:pt idx="156">
                  <c:v>4168</c:v>
                </c:pt>
                <c:pt idx="157">
                  <c:v>4176</c:v>
                </c:pt>
                <c:pt idx="158">
                  <c:v>4193</c:v>
                </c:pt>
                <c:pt idx="159">
                  <c:v>4227</c:v>
                </c:pt>
                <c:pt idx="160">
                  <c:v>4280</c:v>
                </c:pt>
                <c:pt idx="161">
                  <c:v>4380</c:v>
                </c:pt>
                <c:pt idx="162">
                  <c:v>4382</c:v>
                </c:pt>
                <c:pt idx="163">
                  <c:v>5261</c:v>
                </c:pt>
                <c:pt idx="164">
                  <c:v>4395</c:v>
                </c:pt>
                <c:pt idx="165">
                  <c:v>4390</c:v>
                </c:pt>
                <c:pt idx="166">
                  <c:v>5417</c:v>
                </c:pt>
                <c:pt idx="167">
                  <c:v>4566</c:v>
                </c:pt>
                <c:pt idx="168">
                  <c:v>4558</c:v>
                </c:pt>
                <c:pt idx="169">
                  <c:v>4553</c:v>
                </c:pt>
                <c:pt idx="170">
                  <c:v>4660</c:v>
                </c:pt>
                <c:pt idx="171">
                  <c:v>4660</c:v>
                </c:pt>
                <c:pt idx="172">
                  <c:v>4767</c:v>
                </c:pt>
                <c:pt idx="173">
                  <c:v>4746</c:v>
                </c:pt>
                <c:pt idx="174">
                  <c:v>4677</c:v>
                </c:pt>
                <c:pt idx="175">
                  <c:v>4733</c:v>
                </c:pt>
                <c:pt idx="176">
                  <c:v>5758</c:v>
                </c:pt>
                <c:pt idx="177">
                  <c:v>4804</c:v>
                </c:pt>
              </c:numCache>
            </c:numRef>
          </c:yVal>
        </c:ser>
        <c:ser>
          <c:idx val="6"/>
          <c:order val="6"/>
          <c:tx>
            <c:strRef>
              <c:f>Sheet1!$H$3</c:f>
              <c:strCache>
                <c:ptCount val="1"/>
                <c:pt idx="0">
                  <c:v>PoS_TreeTagger</c:v>
                </c:pt>
              </c:strCache>
            </c:strRef>
          </c:tx>
          <c:spPr>
            <a:ln w="25400">
              <a:solidFill>
                <a:srgbClr val="00B050"/>
              </a:solidFill>
              <a:prstDash val="sysDot"/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Sheet1!$H$4:$H$181</c:f>
              <c:numCache>
                <c:formatCode>General</c:formatCode>
                <c:ptCount val="178"/>
                <c:pt idx="0">
                  <c:v>315</c:v>
                </c:pt>
                <c:pt idx="1">
                  <c:v>379</c:v>
                </c:pt>
                <c:pt idx="2">
                  <c:v>436</c:v>
                </c:pt>
                <c:pt idx="3">
                  <c:v>504</c:v>
                </c:pt>
                <c:pt idx="4">
                  <c:v>573</c:v>
                </c:pt>
                <c:pt idx="5">
                  <c:v>645</c:v>
                </c:pt>
                <c:pt idx="6">
                  <c:v>701</c:v>
                </c:pt>
                <c:pt idx="7">
                  <c:v>754</c:v>
                </c:pt>
                <c:pt idx="8">
                  <c:v>822</c:v>
                </c:pt>
                <c:pt idx="9">
                  <c:v>873</c:v>
                </c:pt>
                <c:pt idx="10">
                  <c:v>940</c:v>
                </c:pt>
                <c:pt idx="11">
                  <c:v>993</c:v>
                </c:pt>
                <c:pt idx="12">
                  <c:v>1046</c:v>
                </c:pt>
                <c:pt idx="13">
                  <c:v>1137</c:v>
                </c:pt>
                <c:pt idx="14">
                  <c:v>1289</c:v>
                </c:pt>
                <c:pt idx="15">
                  <c:v>1246</c:v>
                </c:pt>
                <c:pt idx="16">
                  <c:v>1298</c:v>
                </c:pt>
                <c:pt idx="17">
                  <c:v>1359</c:v>
                </c:pt>
                <c:pt idx="18">
                  <c:v>1463</c:v>
                </c:pt>
                <c:pt idx="19">
                  <c:v>1520</c:v>
                </c:pt>
                <c:pt idx="20">
                  <c:v>1596</c:v>
                </c:pt>
                <c:pt idx="21">
                  <c:v>1624</c:v>
                </c:pt>
                <c:pt idx="22">
                  <c:v>1708</c:v>
                </c:pt>
                <c:pt idx="23">
                  <c:v>1747</c:v>
                </c:pt>
                <c:pt idx="24">
                  <c:v>1817</c:v>
                </c:pt>
                <c:pt idx="25">
                  <c:v>1870</c:v>
                </c:pt>
                <c:pt idx="26">
                  <c:v>1928</c:v>
                </c:pt>
                <c:pt idx="27">
                  <c:v>1984</c:v>
                </c:pt>
                <c:pt idx="28">
                  <c:v>2132</c:v>
                </c:pt>
                <c:pt idx="29">
                  <c:v>2178</c:v>
                </c:pt>
                <c:pt idx="30">
                  <c:v>2199</c:v>
                </c:pt>
                <c:pt idx="31">
                  <c:v>2275</c:v>
                </c:pt>
                <c:pt idx="32">
                  <c:v>2307</c:v>
                </c:pt>
                <c:pt idx="33">
                  <c:v>2434</c:v>
                </c:pt>
                <c:pt idx="34">
                  <c:v>2427</c:v>
                </c:pt>
                <c:pt idx="35">
                  <c:v>2469</c:v>
                </c:pt>
                <c:pt idx="36">
                  <c:v>2572</c:v>
                </c:pt>
                <c:pt idx="37">
                  <c:v>2656</c:v>
                </c:pt>
                <c:pt idx="38">
                  <c:v>2736</c:v>
                </c:pt>
                <c:pt idx="39">
                  <c:v>2821</c:v>
                </c:pt>
                <c:pt idx="40">
                  <c:v>2814</c:v>
                </c:pt>
                <c:pt idx="41">
                  <c:v>2888</c:v>
                </c:pt>
                <c:pt idx="42">
                  <c:v>2974</c:v>
                </c:pt>
                <c:pt idx="43">
                  <c:v>3015</c:v>
                </c:pt>
                <c:pt idx="44">
                  <c:v>3131</c:v>
                </c:pt>
                <c:pt idx="45">
                  <c:v>3188</c:v>
                </c:pt>
                <c:pt idx="46">
                  <c:v>3275</c:v>
                </c:pt>
                <c:pt idx="47">
                  <c:v>3358</c:v>
                </c:pt>
                <c:pt idx="48">
                  <c:v>3392</c:v>
                </c:pt>
                <c:pt idx="49">
                  <c:v>3404</c:v>
                </c:pt>
                <c:pt idx="50">
                  <c:v>3568</c:v>
                </c:pt>
                <c:pt idx="51">
                  <c:v>3576</c:v>
                </c:pt>
                <c:pt idx="52">
                  <c:v>3648</c:v>
                </c:pt>
                <c:pt idx="53">
                  <c:v>3759</c:v>
                </c:pt>
                <c:pt idx="54">
                  <c:v>3786</c:v>
                </c:pt>
                <c:pt idx="55">
                  <c:v>3920</c:v>
                </c:pt>
                <c:pt idx="56">
                  <c:v>3923</c:v>
                </c:pt>
                <c:pt idx="57">
                  <c:v>3960</c:v>
                </c:pt>
                <c:pt idx="58">
                  <c:v>3990</c:v>
                </c:pt>
                <c:pt idx="59">
                  <c:v>4155</c:v>
                </c:pt>
                <c:pt idx="60">
                  <c:v>4195</c:v>
                </c:pt>
                <c:pt idx="61">
                  <c:v>4364</c:v>
                </c:pt>
                <c:pt idx="62">
                  <c:v>4450</c:v>
                </c:pt>
                <c:pt idx="63">
                  <c:v>4758</c:v>
                </c:pt>
                <c:pt idx="64">
                  <c:v>4771</c:v>
                </c:pt>
                <c:pt idx="65">
                  <c:v>4763</c:v>
                </c:pt>
                <c:pt idx="66">
                  <c:v>4742</c:v>
                </c:pt>
                <c:pt idx="67">
                  <c:v>4787</c:v>
                </c:pt>
                <c:pt idx="68">
                  <c:v>4948</c:v>
                </c:pt>
                <c:pt idx="69">
                  <c:v>4874</c:v>
                </c:pt>
                <c:pt idx="70">
                  <c:v>5002</c:v>
                </c:pt>
                <c:pt idx="71">
                  <c:v>5061</c:v>
                </c:pt>
                <c:pt idx="72">
                  <c:v>5182</c:v>
                </c:pt>
                <c:pt idx="73">
                  <c:v>5350</c:v>
                </c:pt>
                <c:pt idx="74">
                  <c:v>5373</c:v>
                </c:pt>
                <c:pt idx="75">
                  <c:v>5553</c:v>
                </c:pt>
                <c:pt idx="76">
                  <c:v>5519</c:v>
                </c:pt>
                <c:pt idx="77">
                  <c:v>5625</c:v>
                </c:pt>
                <c:pt idx="78">
                  <c:v>5693</c:v>
                </c:pt>
                <c:pt idx="79">
                  <c:v>5704</c:v>
                </c:pt>
                <c:pt idx="80">
                  <c:v>5766</c:v>
                </c:pt>
                <c:pt idx="81">
                  <c:v>5839</c:v>
                </c:pt>
                <c:pt idx="82">
                  <c:v>5887</c:v>
                </c:pt>
                <c:pt idx="83">
                  <c:v>5995</c:v>
                </c:pt>
                <c:pt idx="84">
                  <c:v>6150</c:v>
                </c:pt>
                <c:pt idx="85">
                  <c:v>6177</c:v>
                </c:pt>
                <c:pt idx="86">
                  <c:v>6265</c:v>
                </c:pt>
                <c:pt idx="87">
                  <c:v>6028</c:v>
                </c:pt>
                <c:pt idx="88">
                  <c:v>6090</c:v>
                </c:pt>
                <c:pt idx="89">
                  <c:v>6541</c:v>
                </c:pt>
                <c:pt idx="90">
                  <c:v>6663</c:v>
                </c:pt>
                <c:pt idx="91">
                  <c:v>6519</c:v>
                </c:pt>
                <c:pt idx="92">
                  <c:v>6680</c:v>
                </c:pt>
                <c:pt idx="93">
                  <c:v>6353</c:v>
                </c:pt>
                <c:pt idx="94">
                  <c:v>6339</c:v>
                </c:pt>
                <c:pt idx="95">
                  <c:v>6538</c:v>
                </c:pt>
                <c:pt idx="96">
                  <c:v>7141</c:v>
                </c:pt>
                <c:pt idx="97">
                  <c:v>6705</c:v>
                </c:pt>
                <c:pt idx="98">
                  <c:v>6648</c:v>
                </c:pt>
                <c:pt idx="99">
                  <c:v>6826</c:v>
                </c:pt>
                <c:pt idx="100">
                  <c:v>7488</c:v>
                </c:pt>
                <c:pt idx="101">
                  <c:v>7073</c:v>
                </c:pt>
                <c:pt idx="102">
                  <c:v>7145</c:v>
                </c:pt>
                <c:pt idx="103">
                  <c:v>7012</c:v>
                </c:pt>
                <c:pt idx="104">
                  <c:v>7384</c:v>
                </c:pt>
                <c:pt idx="105">
                  <c:v>7360</c:v>
                </c:pt>
                <c:pt idx="106">
                  <c:v>7875</c:v>
                </c:pt>
                <c:pt idx="107">
                  <c:v>7593</c:v>
                </c:pt>
                <c:pt idx="108">
                  <c:v>7677</c:v>
                </c:pt>
                <c:pt idx="109">
                  <c:v>7668</c:v>
                </c:pt>
                <c:pt idx="110">
                  <c:v>7730</c:v>
                </c:pt>
                <c:pt idx="111">
                  <c:v>7776</c:v>
                </c:pt>
                <c:pt idx="112">
                  <c:v>7844</c:v>
                </c:pt>
                <c:pt idx="113">
                  <c:v>7902</c:v>
                </c:pt>
                <c:pt idx="114">
                  <c:v>8088</c:v>
                </c:pt>
                <c:pt idx="115">
                  <c:v>8174</c:v>
                </c:pt>
                <c:pt idx="116">
                  <c:v>8144</c:v>
                </c:pt>
                <c:pt idx="117">
                  <c:v>8205</c:v>
                </c:pt>
                <c:pt idx="118">
                  <c:v>8296</c:v>
                </c:pt>
                <c:pt idx="119">
                  <c:v>8413</c:v>
                </c:pt>
                <c:pt idx="120">
                  <c:v>8547</c:v>
                </c:pt>
                <c:pt idx="121">
                  <c:v>8467</c:v>
                </c:pt>
                <c:pt idx="122">
                  <c:v>8583</c:v>
                </c:pt>
                <c:pt idx="123">
                  <c:v>8688</c:v>
                </c:pt>
                <c:pt idx="124">
                  <c:v>8795</c:v>
                </c:pt>
                <c:pt idx="125">
                  <c:v>8883</c:v>
                </c:pt>
                <c:pt idx="126">
                  <c:v>8880</c:v>
                </c:pt>
                <c:pt idx="127">
                  <c:v>9044</c:v>
                </c:pt>
                <c:pt idx="128">
                  <c:v>9081</c:v>
                </c:pt>
                <c:pt idx="129">
                  <c:v>9256</c:v>
                </c:pt>
                <c:pt idx="130">
                  <c:v>9251</c:v>
                </c:pt>
                <c:pt idx="131">
                  <c:v>9380</c:v>
                </c:pt>
                <c:pt idx="132">
                  <c:v>9514</c:v>
                </c:pt>
                <c:pt idx="133">
                  <c:v>9451</c:v>
                </c:pt>
                <c:pt idx="134">
                  <c:v>9437</c:v>
                </c:pt>
                <c:pt idx="135">
                  <c:v>9571</c:v>
                </c:pt>
                <c:pt idx="136">
                  <c:v>9564</c:v>
                </c:pt>
                <c:pt idx="137">
                  <c:v>9825</c:v>
                </c:pt>
                <c:pt idx="138">
                  <c:v>9865</c:v>
                </c:pt>
                <c:pt idx="139">
                  <c:v>9970</c:v>
                </c:pt>
                <c:pt idx="140">
                  <c:v>9931</c:v>
                </c:pt>
                <c:pt idx="141">
                  <c:v>9817</c:v>
                </c:pt>
                <c:pt idx="142">
                  <c:v>10069</c:v>
                </c:pt>
                <c:pt idx="143">
                  <c:v>10244</c:v>
                </c:pt>
                <c:pt idx="144">
                  <c:v>10284</c:v>
                </c:pt>
                <c:pt idx="145">
                  <c:v>10345</c:v>
                </c:pt>
                <c:pt idx="146">
                  <c:v>10352</c:v>
                </c:pt>
                <c:pt idx="147">
                  <c:v>10479</c:v>
                </c:pt>
                <c:pt idx="148">
                  <c:v>10633</c:v>
                </c:pt>
                <c:pt idx="149">
                  <c:v>10884</c:v>
                </c:pt>
                <c:pt idx="150">
                  <c:v>11631</c:v>
                </c:pt>
                <c:pt idx="151">
                  <c:v>11147</c:v>
                </c:pt>
                <c:pt idx="152">
                  <c:v>10869</c:v>
                </c:pt>
                <c:pt idx="153">
                  <c:v>11066</c:v>
                </c:pt>
                <c:pt idx="154">
                  <c:v>11694</c:v>
                </c:pt>
                <c:pt idx="155">
                  <c:v>11701</c:v>
                </c:pt>
                <c:pt idx="156">
                  <c:v>11972</c:v>
                </c:pt>
                <c:pt idx="157">
                  <c:v>11121</c:v>
                </c:pt>
                <c:pt idx="158">
                  <c:v>11259</c:v>
                </c:pt>
                <c:pt idx="159">
                  <c:v>11424</c:v>
                </c:pt>
                <c:pt idx="160">
                  <c:v>11605</c:v>
                </c:pt>
                <c:pt idx="161">
                  <c:v>11566</c:v>
                </c:pt>
                <c:pt idx="162">
                  <c:v>11608</c:v>
                </c:pt>
                <c:pt idx="163">
                  <c:v>11782</c:v>
                </c:pt>
                <c:pt idx="164">
                  <c:v>11862</c:v>
                </c:pt>
                <c:pt idx="165">
                  <c:v>11990</c:v>
                </c:pt>
                <c:pt idx="166">
                  <c:v>11997</c:v>
                </c:pt>
                <c:pt idx="167">
                  <c:v>12193</c:v>
                </c:pt>
                <c:pt idx="168">
                  <c:v>12340</c:v>
                </c:pt>
                <c:pt idx="169">
                  <c:v>12465</c:v>
                </c:pt>
                <c:pt idx="170">
                  <c:v>12617</c:v>
                </c:pt>
                <c:pt idx="171">
                  <c:v>12573</c:v>
                </c:pt>
                <c:pt idx="172">
                  <c:v>12907</c:v>
                </c:pt>
                <c:pt idx="173">
                  <c:v>12737</c:v>
                </c:pt>
                <c:pt idx="174">
                  <c:v>12709</c:v>
                </c:pt>
                <c:pt idx="175">
                  <c:v>12892</c:v>
                </c:pt>
                <c:pt idx="176">
                  <c:v>12984</c:v>
                </c:pt>
                <c:pt idx="177">
                  <c:v>12808</c:v>
                </c:pt>
              </c:numCache>
            </c:numRef>
          </c:yVal>
        </c:ser>
        <c:ser>
          <c:idx val="7"/>
          <c:order val="7"/>
          <c:tx>
            <c:strRef>
              <c:f>Sheet1!$I$3</c:f>
              <c:strCache>
                <c:ptCount val="1"/>
                <c:pt idx="0">
                  <c:v>Statistics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Sheet1!$I$4:$I$181</c:f>
              <c:numCache>
                <c:formatCode>General</c:formatCode>
                <c:ptCount val="178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9</c:v>
                </c:pt>
                <c:pt idx="6">
                  <c:v>10</c:v>
                </c:pt>
                <c:pt idx="7">
                  <c:v>12</c:v>
                </c:pt>
                <c:pt idx="8">
                  <c:v>14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20</c:v>
                </c:pt>
                <c:pt idx="14">
                  <c:v>21</c:v>
                </c:pt>
                <c:pt idx="15">
                  <c:v>25</c:v>
                </c:pt>
                <c:pt idx="16">
                  <c:v>25</c:v>
                </c:pt>
                <c:pt idx="17">
                  <c:v>25</c:v>
                </c:pt>
                <c:pt idx="18">
                  <c:v>27</c:v>
                </c:pt>
                <c:pt idx="19">
                  <c:v>28</c:v>
                </c:pt>
                <c:pt idx="20">
                  <c:v>30</c:v>
                </c:pt>
                <c:pt idx="21">
                  <c:v>31</c:v>
                </c:pt>
                <c:pt idx="22">
                  <c:v>33</c:v>
                </c:pt>
                <c:pt idx="23">
                  <c:v>35</c:v>
                </c:pt>
                <c:pt idx="24">
                  <c:v>36</c:v>
                </c:pt>
                <c:pt idx="25">
                  <c:v>36</c:v>
                </c:pt>
                <c:pt idx="26">
                  <c:v>38</c:v>
                </c:pt>
                <c:pt idx="27">
                  <c:v>39</c:v>
                </c:pt>
                <c:pt idx="28">
                  <c:v>41</c:v>
                </c:pt>
                <c:pt idx="29">
                  <c:v>42</c:v>
                </c:pt>
                <c:pt idx="30">
                  <c:v>43</c:v>
                </c:pt>
                <c:pt idx="31">
                  <c:v>45</c:v>
                </c:pt>
                <c:pt idx="32">
                  <c:v>47</c:v>
                </c:pt>
                <c:pt idx="33">
                  <c:v>48</c:v>
                </c:pt>
                <c:pt idx="34">
                  <c:v>49</c:v>
                </c:pt>
                <c:pt idx="35">
                  <c:v>50</c:v>
                </c:pt>
                <c:pt idx="36">
                  <c:v>53</c:v>
                </c:pt>
                <c:pt idx="37">
                  <c:v>53</c:v>
                </c:pt>
                <c:pt idx="38">
                  <c:v>55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66</c:v>
                </c:pt>
                <c:pt idx="47">
                  <c:v>69</c:v>
                </c:pt>
                <c:pt idx="48">
                  <c:v>70</c:v>
                </c:pt>
                <c:pt idx="49">
                  <c:v>71</c:v>
                </c:pt>
                <c:pt idx="50">
                  <c:v>74</c:v>
                </c:pt>
                <c:pt idx="51">
                  <c:v>75</c:v>
                </c:pt>
                <c:pt idx="52">
                  <c:v>75</c:v>
                </c:pt>
                <c:pt idx="53">
                  <c:v>78</c:v>
                </c:pt>
                <c:pt idx="54">
                  <c:v>78</c:v>
                </c:pt>
                <c:pt idx="55">
                  <c:v>80</c:v>
                </c:pt>
                <c:pt idx="56">
                  <c:v>83</c:v>
                </c:pt>
                <c:pt idx="57">
                  <c:v>82</c:v>
                </c:pt>
                <c:pt idx="58">
                  <c:v>84</c:v>
                </c:pt>
                <c:pt idx="59">
                  <c:v>88</c:v>
                </c:pt>
                <c:pt idx="60">
                  <c:v>86</c:v>
                </c:pt>
                <c:pt idx="61">
                  <c:v>87</c:v>
                </c:pt>
                <c:pt idx="62">
                  <c:v>90</c:v>
                </c:pt>
                <c:pt idx="63">
                  <c:v>92</c:v>
                </c:pt>
                <c:pt idx="64">
                  <c:v>93</c:v>
                </c:pt>
                <c:pt idx="65">
                  <c:v>94</c:v>
                </c:pt>
                <c:pt idx="66">
                  <c:v>95</c:v>
                </c:pt>
                <c:pt idx="67">
                  <c:v>98</c:v>
                </c:pt>
                <c:pt idx="68">
                  <c:v>99</c:v>
                </c:pt>
                <c:pt idx="69">
                  <c:v>100</c:v>
                </c:pt>
                <c:pt idx="70">
                  <c:v>102</c:v>
                </c:pt>
                <c:pt idx="71">
                  <c:v>103</c:v>
                </c:pt>
                <c:pt idx="72">
                  <c:v>105</c:v>
                </c:pt>
                <c:pt idx="73">
                  <c:v>107</c:v>
                </c:pt>
                <c:pt idx="74">
                  <c:v>109</c:v>
                </c:pt>
                <c:pt idx="75">
                  <c:v>109</c:v>
                </c:pt>
                <c:pt idx="76">
                  <c:v>112</c:v>
                </c:pt>
                <c:pt idx="77">
                  <c:v>111</c:v>
                </c:pt>
                <c:pt idx="78">
                  <c:v>115</c:v>
                </c:pt>
                <c:pt idx="79">
                  <c:v>115</c:v>
                </c:pt>
                <c:pt idx="80">
                  <c:v>117</c:v>
                </c:pt>
                <c:pt idx="81">
                  <c:v>117</c:v>
                </c:pt>
                <c:pt idx="82">
                  <c:v>120</c:v>
                </c:pt>
                <c:pt idx="83">
                  <c:v>121</c:v>
                </c:pt>
                <c:pt idx="84">
                  <c:v>122</c:v>
                </c:pt>
                <c:pt idx="85">
                  <c:v>124</c:v>
                </c:pt>
                <c:pt idx="86">
                  <c:v>126</c:v>
                </c:pt>
                <c:pt idx="87">
                  <c:v>130</c:v>
                </c:pt>
                <c:pt idx="88">
                  <c:v>129</c:v>
                </c:pt>
                <c:pt idx="89">
                  <c:v>129</c:v>
                </c:pt>
                <c:pt idx="90">
                  <c:v>133</c:v>
                </c:pt>
                <c:pt idx="91">
                  <c:v>135</c:v>
                </c:pt>
                <c:pt idx="92">
                  <c:v>141</c:v>
                </c:pt>
                <c:pt idx="93">
                  <c:v>135</c:v>
                </c:pt>
                <c:pt idx="94">
                  <c:v>136</c:v>
                </c:pt>
                <c:pt idx="95">
                  <c:v>137</c:v>
                </c:pt>
                <c:pt idx="96">
                  <c:v>143</c:v>
                </c:pt>
                <c:pt idx="97">
                  <c:v>144</c:v>
                </c:pt>
                <c:pt idx="98">
                  <c:v>142</c:v>
                </c:pt>
                <c:pt idx="99">
                  <c:v>146</c:v>
                </c:pt>
                <c:pt idx="100">
                  <c:v>146</c:v>
                </c:pt>
                <c:pt idx="101">
                  <c:v>148</c:v>
                </c:pt>
                <c:pt idx="102">
                  <c:v>148</c:v>
                </c:pt>
                <c:pt idx="103">
                  <c:v>150</c:v>
                </c:pt>
                <c:pt idx="104">
                  <c:v>153</c:v>
                </c:pt>
                <c:pt idx="105">
                  <c:v>155</c:v>
                </c:pt>
                <c:pt idx="106">
                  <c:v>157</c:v>
                </c:pt>
                <c:pt idx="107">
                  <c:v>157</c:v>
                </c:pt>
                <c:pt idx="108">
                  <c:v>161</c:v>
                </c:pt>
                <c:pt idx="109">
                  <c:v>165</c:v>
                </c:pt>
                <c:pt idx="110">
                  <c:v>167</c:v>
                </c:pt>
                <c:pt idx="111">
                  <c:v>165</c:v>
                </c:pt>
                <c:pt idx="112">
                  <c:v>166</c:v>
                </c:pt>
                <c:pt idx="113">
                  <c:v>170</c:v>
                </c:pt>
                <c:pt idx="114">
                  <c:v>172</c:v>
                </c:pt>
                <c:pt idx="115">
                  <c:v>172</c:v>
                </c:pt>
                <c:pt idx="116">
                  <c:v>171</c:v>
                </c:pt>
                <c:pt idx="117">
                  <c:v>174</c:v>
                </c:pt>
                <c:pt idx="118">
                  <c:v>175</c:v>
                </c:pt>
                <c:pt idx="119">
                  <c:v>177</c:v>
                </c:pt>
                <c:pt idx="120">
                  <c:v>178</c:v>
                </c:pt>
                <c:pt idx="121">
                  <c:v>180</c:v>
                </c:pt>
                <c:pt idx="122">
                  <c:v>183</c:v>
                </c:pt>
                <c:pt idx="123">
                  <c:v>183</c:v>
                </c:pt>
                <c:pt idx="124">
                  <c:v>186</c:v>
                </c:pt>
                <c:pt idx="125">
                  <c:v>184</c:v>
                </c:pt>
                <c:pt idx="126">
                  <c:v>186</c:v>
                </c:pt>
                <c:pt idx="127">
                  <c:v>189</c:v>
                </c:pt>
                <c:pt idx="128">
                  <c:v>193</c:v>
                </c:pt>
                <c:pt idx="129">
                  <c:v>223</c:v>
                </c:pt>
                <c:pt idx="130">
                  <c:v>193</c:v>
                </c:pt>
                <c:pt idx="131">
                  <c:v>197</c:v>
                </c:pt>
                <c:pt idx="132">
                  <c:v>197</c:v>
                </c:pt>
                <c:pt idx="133">
                  <c:v>197</c:v>
                </c:pt>
                <c:pt idx="134">
                  <c:v>198</c:v>
                </c:pt>
                <c:pt idx="135">
                  <c:v>198</c:v>
                </c:pt>
                <c:pt idx="136">
                  <c:v>200</c:v>
                </c:pt>
                <c:pt idx="137">
                  <c:v>204</c:v>
                </c:pt>
                <c:pt idx="138">
                  <c:v>206</c:v>
                </c:pt>
                <c:pt idx="139">
                  <c:v>208</c:v>
                </c:pt>
                <c:pt idx="140">
                  <c:v>206</c:v>
                </c:pt>
                <c:pt idx="141">
                  <c:v>206</c:v>
                </c:pt>
                <c:pt idx="142">
                  <c:v>208</c:v>
                </c:pt>
                <c:pt idx="143">
                  <c:v>244</c:v>
                </c:pt>
                <c:pt idx="144">
                  <c:v>212</c:v>
                </c:pt>
                <c:pt idx="145">
                  <c:v>212</c:v>
                </c:pt>
                <c:pt idx="146">
                  <c:v>215</c:v>
                </c:pt>
                <c:pt idx="147">
                  <c:v>215</c:v>
                </c:pt>
                <c:pt idx="148">
                  <c:v>220</c:v>
                </c:pt>
                <c:pt idx="149">
                  <c:v>221</c:v>
                </c:pt>
                <c:pt idx="150">
                  <c:v>222</c:v>
                </c:pt>
                <c:pt idx="151">
                  <c:v>226</c:v>
                </c:pt>
                <c:pt idx="152">
                  <c:v>225</c:v>
                </c:pt>
                <c:pt idx="153">
                  <c:v>230</c:v>
                </c:pt>
                <c:pt idx="154">
                  <c:v>227</c:v>
                </c:pt>
                <c:pt idx="155">
                  <c:v>230</c:v>
                </c:pt>
                <c:pt idx="156">
                  <c:v>232</c:v>
                </c:pt>
                <c:pt idx="157">
                  <c:v>231</c:v>
                </c:pt>
                <c:pt idx="158">
                  <c:v>236</c:v>
                </c:pt>
                <c:pt idx="159">
                  <c:v>237</c:v>
                </c:pt>
                <c:pt idx="160">
                  <c:v>239</c:v>
                </c:pt>
                <c:pt idx="161">
                  <c:v>240</c:v>
                </c:pt>
                <c:pt idx="162">
                  <c:v>242</c:v>
                </c:pt>
                <c:pt idx="163">
                  <c:v>242</c:v>
                </c:pt>
                <c:pt idx="164">
                  <c:v>244</c:v>
                </c:pt>
                <c:pt idx="165">
                  <c:v>247</c:v>
                </c:pt>
                <c:pt idx="166">
                  <c:v>248</c:v>
                </c:pt>
                <c:pt idx="167">
                  <c:v>254</c:v>
                </c:pt>
                <c:pt idx="168">
                  <c:v>253</c:v>
                </c:pt>
                <c:pt idx="169">
                  <c:v>255</c:v>
                </c:pt>
                <c:pt idx="170">
                  <c:v>259</c:v>
                </c:pt>
                <c:pt idx="171">
                  <c:v>258</c:v>
                </c:pt>
                <c:pt idx="172">
                  <c:v>263</c:v>
                </c:pt>
                <c:pt idx="173">
                  <c:v>264</c:v>
                </c:pt>
                <c:pt idx="174">
                  <c:v>264</c:v>
                </c:pt>
                <c:pt idx="175">
                  <c:v>268</c:v>
                </c:pt>
                <c:pt idx="176">
                  <c:v>266</c:v>
                </c:pt>
                <c:pt idx="177">
                  <c:v>275</c:v>
                </c:pt>
              </c:numCache>
            </c:numRef>
          </c:yVal>
        </c:ser>
        <c:axId val="59956608"/>
        <c:axId val="60753792"/>
      </c:scatterChart>
      <c:valAx>
        <c:axId val="59956608"/>
        <c:scaling>
          <c:orientation val="minMax"/>
          <c:max val="950000"/>
          <c:min val="0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sl-SI"/>
                  <a:t>Dolžina dokumenta [znakov]</a:t>
                </a:r>
              </a:p>
            </c:rich>
          </c:tx>
          <c:layout>
            <c:manualLayout>
              <c:xMode val="edge"/>
              <c:yMode val="edge"/>
              <c:x val="0.42150784113261924"/>
              <c:y val="0.9545617899161114"/>
            </c:manualLayout>
          </c:layout>
        </c:title>
        <c:numFmt formatCode="General" sourceLinked="1"/>
        <c:tickLblPos val="nextTo"/>
        <c:crossAx val="60753792"/>
        <c:crosses val="autoZero"/>
        <c:crossBetween val="midCat"/>
        <c:dispUnits>
          <c:builtInUnit val="thousands"/>
          <c:dispUnitsLbl>
            <c:layout>
              <c:manualLayout>
                <c:xMode val="edge"/>
                <c:yMode val="edge"/>
                <c:x val="0.88715416206295727"/>
                <c:y val="0.94687938679560579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sl-SI" b="0"/>
                    <a:t>x1000</a:t>
                  </a:r>
                </a:p>
              </c:rich>
            </c:tx>
          </c:dispUnitsLbl>
        </c:dispUnits>
      </c:valAx>
      <c:valAx>
        <c:axId val="60753792"/>
        <c:scaling>
          <c:orientation val="minMax"/>
          <c:max val="350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/>
                  <a:t>Čas [s]</a:t>
                </a:r>
              </a:p>
            </c:rich>
          </c:tx>
          <c:layout>
            <c:manualLayout>
              <c:xMode val="edge"/>
              <c:yMode val="edge"/>
              <c:x val="3.0448585726329026E-3"/>
              <c:y val="0.40242259053283203"/>
            </c:manualLayout>
          </c:layout>
        </c:title>
        <c:numFmt formatCode="General" sourceLinked="1"/>
        <c:tickLblPos val="nextTo"/>
        <c:crossAx val="59956608"/>
        <c:crosses val="autoZero"/>
        <c:crossBetween val="midCat"/>
        <c:dispUnits>
          <c:builtInUnit val="thousands"/>
        </c:dispUnits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8.9469142407045524E-2"/>
          <c:y val="3.7102783093855382E-2"/>
          <c:w val="0.52034927866363745"/>
          <c:h val="0.2542493547120766"/>
        </c:manualLayout>
      </c:layout>
      <c:spPr>
        <a:solidFill>
          <a:schemeClr val="bg1"/>
        </a:solidFill>
        <a:ln>
          <a:solidFill>
            <a:schemeClr val="bg1">
              <a:lumMod val="85000"/>
            </a:schemeClr>
          </a:solidFill>
        </a:ln>
      </c:sp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plotArea>
      <c:layout>
        <c:manualLayout>
          <c:layoutTarget val="inner"/>
          <c:xMode val="edge"/>
          <c:yMode val="edge"/>
          <c:x val="6.6274910080684341E-2"/>
          <c:y val="2.5879999265826101E-2"/>
          <c:w val="0.8939302031690487"/>
          <c:h val="0.8669548299469555"/>
        </c:manualLayout>
      </c:layout>
      <c:scatterChart>
        <c:scatterStyle val="lineMarker"/>
        <c:ser>
          <c:idx val="0"/>
          <c:order val="0"/>
          <c:tx>
            <c:strRef>
              <c:f>Sheet1!$B$3</c:f>
              <c:strCache>
                <c:ptCount val="1"/>
                <c:pt idx="0">
                  <c:v>Tokenizer</c:v>
                </c:pt>
              </c:strCache>
            </c:strRef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Sheet1!$B$4:$B$181</c:f>
              <c:numCache>
                <c:formatCode>General</c:formatCode>
                <c:ptCount val="178"/>
                <c:pt idx="0">
                  <c:v>28</c:v>
                </c:pt>
                <c:pt idx="1">
                  <c:v>34</c:v>
                </c:pt>
                <c:pt idx="2">
                  <c:v>37</c:v>
                </c:pt>
                <c:pt idx="3">
                  <c:v>55</c:v>
                </c:pt>
                <c:pt idx="4">
                  <c:v>87</c:v>
                </c:pt>
                <c:pt idx="5">
                  <c:v>121</c:v>
                </c:pt>
                <c:pt idx="6">
                  <c:v>112</c:v>
                </c:pt>
                <c:pt idx="7">
                  <c:v>130</c:v>
                </c:pt>
                <c:pt idx="8">
                  <c:v>149</c:v>
                </c:pt>
                <c:pt idx="9">
                  <c:v>234</c:v>
                </c:pt>
                <c:pt idx="10">
                  <c:v>251</c:v>
                </c:pt>
                <c:pt idx="11">
                  <c:v>259</c:v>
                </c:pt>
                <c:pt idx="12">
                  <c:v>273</c:v>
                </c:pt>
                <c:pt idx="13">
                  <c:v>268</c:v>
                </c:pt>
                <c:pt idx="14">
                  <c:v>314</c:v>
                </c:pt>
                <c:pt idx="15">
                  <c:v>310</c:v>
                </c:pt>
                <c:pt idx="16">
                  <c:v>332</c:v>
                </c:pt>
                <c:pt idx="17">
                  <c:v>426</c:v>
                </c:pt>
                <c:pt idx="18">
                  <c:v>413</c:v>
                </c:pt>
                <c:pt idx="19">
                  <c:v>413</c:v>
                </c:pt>
                <c:pt idx="20">
                  <c:v>476</c:v>
                </c:pt>
                <c:pt idx="21">
                  <c:v>497</c:v>
                </c:pt>
                <c:pt idx="22">
                  <c:v>448</c:v>
                </c:pt>
                <c:pt idx="23">
                  <c:v>531</c:v>
                </c:pt>
                <c:pt idx="24">
                  <c:v>615</c:v>
                </c:pt>
                <c:pt idx="25">
                  <c:v>540</c:v>
                </c:pt>
                <c:pt idx="26">
                  <c:v>665</c:v>
                </c:pt>
                <c:pt idx="27">
                  <c:v>555</c:v>
                </c:pt>
                <c:pt idx="28">
                  <c:v>596</c:v>
                </c:pt>
                <c:pt idx="29">
                  <c:v>663</c:v>
                </c:pt>
                <c:pt idx="30">
                  <c:v>625</c:v>
                </c:pt>
                <c:pt idx="31">
                  <c:v>655</c:v>
                </c:pt>
                <c:pt idx="32">
                  <c:v>813</c:v>
                </c:pt>
                <c:pt idx="33">
                  <c:v>821</c:v>
                </c:pt>
                <c:pt idx="34">
                  <c:v>838</c:v>
                </c:pt>
                <c:pt idx="35">
                  <c:v>868</c:v>
                </c:pt>
                <c:pt idx="36">
                  <c:v>746</c:v>
                </c:pt>
                <c:pt idx="37">
                  <c:v>766</c:v>
                </c:pt>
                <c:pt idx="38">
                  <c:v>927</c:v>
                </c:pt>
                <c:pt idx="39">
                  <c:v>943</c:v>
                </c:pt>
                <c:pt idx="40">
                  <c:v>965</c:v>
                </c:pt>
                <c:pt idx="41">
                  <c:v>973</c:v>
                </c:pt>
                <c:pt idx="42">
                  <c:v>1037</c:v>
                </c:pt>
                <c:pt idx="43">
                  <c:v>1001</c:v>
                </c:pt>
                <c:pt idx="44">
                  <c:v>1072</c:v>
                </c:pt>
                <c:pt idx="45">
                  <c:v>945</c:v>
                </c:pt>
                <c:pt idx="46">
                  <c:v>954</c:v>
                </c:pt>
                <c:pt idx="47">
                  <c:v>1127</c:v>
                </c:pt>
                <c:pt idx="48">
                  <c:v>1205</c:v>
                </c:pt>
                <c:pt idx="49">
                  <c:v>1120</c:v>
                </c:pt>
                <c:pt idx="50">
                  <c:v>1286</c:v>
                </c:pt>
                <c:pt idx="51">
                  <c:v>1269</c:v>
                </c:pt>
                <c:pt idx="52">
                  <c:v>1277</c:v>
                </c:pt>
                <c:pt idx="53">
                  <c:v>1397</c:v>
                </c:pt>
                <c:pt idx="54">
                  <c:v>1299</c:v>
                </c:pt>
                <c:pt idx="55">
                  <c:v>1359</c:v>
                </c:pt>
                <c:pt idx="56">
                  <c:v>1353</c:v>
                </c:pt>
                <c:pt idx="57">
                  <c:v>1388</c:v>
                </c:pt>
                <c:pt idx="58">
                  <c:v>1595</c:v>
                </c:pt>
                <c:pt idx="59">
                  <c:v>1441</c:v>
                </c:pt>
                <c:pt idx="60">
                  <c:v>1520</c:v>
                </c:pt>
                <c:pt idx="61">
                  <c:v>1311</c:v>
                </c:pt>
                <c:pt idx="62">
                  <c:v>1343</c:v>
                </c:pt>
                <c:pt idx="63">
                  <c:v>1623</c:v>
                </c:pt>
                <c:pt idx="64">
                  <c:v>1629</c:v>
                </c:pt>
                <c:pt idx="65">
                  <c:v>1593</c:v>
                </c:pt>
                <c:pt idx="66">
                  <c:v>1605</c:v>
                </c:pt>
                <c:pt idx="67">
                  <c:v>1764</c:v>
                </c:pt>
                <c:pt idx="68">
                  <c:v>1448</c:v>
                </c:pt>
                <c:pt idx="69">
                  <c:v>1710</c:v>
                </c:pt>
                <c:pt idx="70">
                  <c:v>1907</c:v>
                </c:pt>
                <c:pt idx="71">
                  <c:v>1747</c:v>
                </c:pt>
                <c:pt idx="72">
                  <c:v>1857</c:v>
                </c:pt>
                <c:pt idx="73">
                  <c:v>1992</c:v>
                </c:pt>
                <c:pt idx="74">
                  <c:v>1625</c:v>
                </c:pt>
                <c:pt idx="75">
                  <c:v>1926</c:v>
                </c:pt>
                <c:pt idx="76">
                  <c:v>1863</c:v>
                </c:pt>
                <c:pt idx="77">
                  <c:v>2043</c:v>
                </c:pt>
                <c:pt idx="78">
                  <c:v>1952</c:v>
                </c:pt>
                <c:pt idx="79">
                  <c:v>2104</c:v>
                </c:pt>
                <c:pt idx="80">
                  <c:v>2129</c:v>
                </c:pt>
                <c:pt idx="81">
                  <c:v>2003</c:v>
                </c:pt>
                <c:pt idx="82">
                  <c:v>1770</c:v>
                </c:pt>
                <c:pt idx="83">
                  <c:v>2009</c:v>
                </c:pt>
                <c:pt idx="84">
                  <c:v>2212</c:v>
                </c:pt>
                <c:pt idx="85">
                  <c:v>2129</c:v>
                </c:pt>
                <c:pt idx="86">
                  <c:v>2322</c:v>
                </c:pt>
                <c:pt idx="87">
                  <c:v>2207</c:v>
                </c:pt>
                <c:pt idx="88">
                  <c:v>2276</c:v>
                </c:pt>
                <c:pt idx="89">
                  <c:v>2302</c:v>
                </c:pt>
                <c:pt idx="90">
                  <c:v>2281</c:v>
                </c:pt>
                <c:pt idx="91">
                  <c:v>2222</c:v>
                </c:pt>
                <c:pt idx="92">
                  <c:v>2458</c:v>
                </c:pt>
                <c:pt idx="93">
                  <c:v>2233</c:v>
                </c:pt>
                <c:pt idx="94">
                  <c:v>2514</c:v>
                </c:pt>
                <c:pt idx="95">
                  <c:v>2304</c:v>
                </c:pt>
                <c:pt idx="96">
                  <c:v>2319</c:v>
                </c:pt>
                <c:pt idx="97">
                  <c:v>2561</c:v>
                </c:pt>
                <c:pt idx="98">
                  <c:v>2389</c:v>
                </c:pt>
                <c:pt idx="99">
                  <c:v>2534</c:v>
                </c:pt>
                <c:pt idx="100">
                  <c:v>2501</c:v>
                </c:pt>
                <c:pt idx="101">
                  <c:v>2797</c:v>
                </c:pt>
                <c:pt idx="102">
                  <c:v>2791</c:v>
                </c:pt>
                <c:pt idx="103">
                  <c:v>2697</c:v>
                </c:pt>
                <c:pt idx="104">
                  <c:v>2698</c:v>
                </c:pt>
                <c:pt idx="105">
                  <c:v>2709</c:v>
                </c:pt>
                <c:pt idx="106">
                  <c:v>2953</c:v>
                </c:pt>
                <c:pt idx="107">
                  <c:v>2388</c:v>
                </c:pt>
                <c:pt idx="108">
                  <c:v>2823</c:v>
                </c:pt>
                <c:pt idx="109">
                  <c:v>3079</c:v>
                </c:pt>
                <c:pt idx="110">
                  <c:v>3195</c:v>
                </c:pt>
                <c:pt idx="111">
                  <c:v>2894</c:v>
                </c:pt>
                <c:pt idx="112">
                  <c:v>3102</c:v>
                </c:pt>
                <c:pt idx="113">
                  <c:v>2946</c:v>
                </c:pt>
                <c:pt idx="114">
                  <c:v>3144</c:v>
                </c:pt>
                <c:pt idx="115">
                  <c:v>3122</c:v>
                </c:pt>
                <c:pt idx="116">
                  <c:v>2967</c:v>
                </c:pt>
                <c:pt idx="117">
                  <c:v>2848</c:v>
                </c:pt>
                <c:pt idx="118">
                  <c:v>3346</c:v>
                </c:pt>
                <c:pt idx="119">
                  <c:v>2621</c:v>
                </c:pt>
                <c:pt idx="120">
                  <c:v>3068</c:v>
                </c:pt>
                <c:pt idx="121">
                  <c:v>3314</c:v>
                </c:pt>
                <c:pt idx="122">
                  <c:v>3171</c:v>
                </c:pt>
                <c:pt idx="123">
                  <c:v>3314</c:v>
                </c:pt>
                <c:pt idx="124">
                  <c:v>3272</c:v>
                </c:pt>
                <c:pt idx="125">
                  <c:v>3384</c:v>
                </c:pt>
                <c:pt idx="126">
                  <c:v>3274</c:v>
                </c:pt>
                <c:pt idx="127">
                  <c:v>3342</c:v>
                </c:pt>
                <c:pt idx="128">
                  <c:v>3496</c:v>
                </c:pt>
                <c:pt idx="129">
                  <c:v>3344</c:v>
                </c:pt>
                <c:pt idx="130">
                  <c:v>3322</c:v>
                </c:pt>
                <c:pt idx="131">
                  <c:v>3674</c:v>
                </c:pt>
                <c:pt idx="132">
                  <c:v>3399</c:v>
                </c:pt>
                <c:pt idx="133">
                  <c:v>3344</c:v>
                </c:pt>
                <c:pt idx="134">
                  <c:v>3679</c:v>
                </c:pt>
                <c:pt idx="135">
                  <c:v>3676</c:v>
                </c:pt>
                <c:pt idx="136">
                  <c:v>3498</c:v>
                </c:pt>
                <c:pt idx="137">
                  <c:v>3695</c:v>
                </c:pt>
                <c:pt idx="138">
                  <c:v>3874</c:v>
                </c:pt>
                <c:pt idx="139">
                  <c:v>3639</c:v>
                </c:pt>
                <c:pt idx="140">
                  <c:v>3731</c:v>
                </c:pt>
                <c:pt idx="141">
                  <c:v>3967</c:v>
                </c:pt>
                <c:pt idx="142">
                  <c:v>3675</c:v>
                </c:pt>
                <c:pt idx="143">
                  <c:v>4004</c:v>
                </c:pt>
                <c:pt idx="144">
                  <c:v>3741</c:v>
                </c:pt>
                <c:pt idx="145">
                  <c:v>3813</c:v>
                </c:pt>
                <c:pt idx="146">
                  <c:v>3830</c:v>
                </c:pt>
                <c:pt idx="147">
                  <c:v>3954</c:v>
                </c:pt>
                <c:pt idx="148">
                  <c:v>4203</c:v>
                </c:pt>
                <c:pt idx="149">
                  <c:v>3779</c:v>
                </c:pt>
                <c:pt idx="150">
                  <c:v>4107</c:v>
                </c:pt>
                <c:pt idx="151">
                  <c:v>4135</c:v>
                </c:pt>
                <c:pt idx="152">
                  <c:v>4230</c:v>
                </c:pt>
                <c:pt idx="153">
                  <c:v>4239</c:v>
                </c:pt>
                <c:pt idx="154">
                  <c:v>4177</c:v>
                </c:pt>
                <c:pt idx="155">
                  <c:v>4283</c:v>
                </c:pt>
                <c:pt idx="156">
                  <c:v>4324</c:v>
                </c:pt>
                <c:pt idx="157">
                  <c:v>4383</c:v>
                </c:pt>
                <c:pt idx="158">
                  <c:v>4333</c:v>
                </c:pt>
                <c:pt idx="159">
                  <c:v>4242</c:v>
                </c:pt>
                <c:pt idx="160">
                  <c:v>4315</c:v>
                </c:pt>
                <c:pt idx="161">
                  <c:v>4618</c:v>
                </c:pt>
                <c:pt idx="162">
                  <c:v>4458</c:v>
                </c:pt>
                <c:pt idx="163">
                  <c:v>4250</c:v>
                </c:pt>
                <c:pt idx="164">
                  <c:v>4533</c:v>
                </c:pt>
                <c:pt idx="165">
                  <c:v>4360</c:v>
                </c:pt>
                <c:pt idx="166">
                  <c:v>4326</c:v>
                </c:pt>
                <c:pt idx="167">
                  <c:v>4328</c:v>
                </c:pt>
                <c:pt idx="168">
                  <c:v>4637</c:v>
                </c:pt>
                <c:pt idx="169">
                  <c:v>4841</c:v>
                </c:pt>
                <c:pt idx="170">
                  <c:v>5067</c:v>
                </c:pt>
                <c:pt idx="171">
                  <c:v>4849</c:v>
                </c:pt>
                <c:pt idx="172">
                  <c:v>5014</c:v>
                </c:pt>
                <c:pt idx="173">
                  <c:v>4763</c:v>
                </c:pt>
                <c:pt idx="174">
                  <c:v>4934</c:v>
                </c:pt>
                <c:pt idx="175">
                  <c:v>5017</c:v>
                </c:pt>
                <c:pt idx="176">
                  <c:v>4884</c:v>
                </c:pt>
                <c:pt idx="177">
                  <c:v>4801</c:v>
                </c:pt>
              </c:numCache>
            </c:numRef>
          </c:y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TagMerger</c:v>
                </c:pt>
              </c:strCache>
            </c:strRef>
          </c:tx>
          <c:spPr>
            <a:ln w="127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Sheet1!$C$4:$C$181</c:f>
              <c:numCache>
                <c:formatCode>General</c:formatCode>
                <c:ptCount val="178"/>
                <c:pt idx="0">
                  <c:v>11</c:v>
                </c:pt>
                <c:pt idx="1">
                  <c:v>8</c:v>
                </c:pt>
                <c:pt idx="2">
                  <c:v>29</c:v>
                </c:pt>
                <c:pt idx="3">
                  <c:v>46</c:v>
                </c:pt>
                <c:pt idx="4">
                  <c:v>21</c:v>
                </c:pt>
                <c:pt idx="5">
                  <c:v>25</c:v>
                </c:pt>
                <c:pt idx="6">
                  <c:v>34</c:v>
                </c:pt>
                <c:pt idx="7">
                  <c:v>36</c:v>
                </c:pt>
                <c:pt idx="8">
                  <c:v>40</c:v>
                </c:pt>
                <c:pt idx="9">
                  <c:v>48</c:v>
                </c:pt>
                <c:pt idx="10">
                  <c:v>72</c:v>
                </c:pt>
                <c:pt idx="11">
                  <c:v>72</c:v>
                </c:pt>
                <c:pt idx="12">
                  <c:v>62</c:v>
                </c:pt>
                <c:pt idx="13">
                  <c:v>86</c:v>
                </c:pt>
                <c:pt idx="14">
                  <c:v>78</c:v>
                </c:pt>
                <c:pt idx="15">
                  <c:v>112</c:v>
                </c:pt>
                <c:pt idx="16">
                  <c:v>99</c:v>
                </c:pt>
                <c:pt idx="17">
                  <c:v>90</c:v>
                </c:pt>
                <c:pt idx="18">
                  <c:v>102</c:v>
                </c:pt>
                <c:pt idx="19">
                  <c:v>112</c:v>
                </c:pt>
                <c:pt idx="20">
                  <c:v>130</c:v>
                </c:pt>
                <c:pt idx="21">
                  <c:v>141</c:v>
                </c:pt>
                <c:pt idx="22">
                  <c:v>140</c:v>
                </c:pt>
                <c:pt idx="23">
                  <c:v>160</c:v>
                </c:pt>
                <c:pt idx="24">
                  <c:v>187</c:v>
                </c:pt>
                <c:pt idx="25">
                  <c:v>240</c:v>
                </c:pt>
                <c:pt idx="26">
                  <c:v>178</c:v>
                </c:pt>
                <c:pt idx="27">
                  <c:v>212</c:v>
                </c:pt>
                <c:pt idx="28">
                  <c:v>377</c:v>
                </c:pt>
                <c:pt idx="29">
                  <c:v>301</c:v>
                </c:pt>
                <c:pt idx="30">
                  <c:v>260</c:v>
                </c:pt>
                <c:pt idx="31">
                  <c:v>265</c:v>
                </c:pt>
                <c:pt idx="32">
                  <c:v>278</c:v>
                </c:pt>
                <c:pt idx="33">
                  <c:v>305</c:v>
                </c:pt>
                <c:pt idx="34">
                  <c:v>333</c:v>
                </c:pt>
                <c:pt idx="35">
                  <c:v>326</c:v>
                </c:pt>
                <c:pt idx="36">
                  <c:v>518</c:v>
                </c:pt>
                <c:pt idx="37">
                  <c:v>494</c:v>
                </c:pt>
                <c:pt idx="38">
                  <c:v>331</c:v>
                </c:pt>
                <c:pt idx="39">
                  <c:v>407</c:v>
                </c:pt>
                <c:pt idx="40">
                  <c:v>333</c:v>
                </c:pt>
                <c:pt idx="41">
                  <c:v>525</c:v>
                </c:pt>
                <c:pt idx="42">
                  <c:v>521</c:v>
                </c:pt>
                <c:pt idx="43">
                  <c:v>456</c:v>
                </c:pt>
                <c:pt idx="44">
                  <c:v>605</c:v>
                </c:pt>
                <c:pt idx="45">
                  <c:v>532</c:v>
                </c:pt>
                <c:pt idx="46">
                  <c:v>528</c:v>
                </c:pt>
                <c:pt idx="47">
                  <c:v>505</c:v>
                </c:pt>
                <c:pt idx="48">
                  <c:v>573</c:v>
                </c:pt>
                <c:pt idx="49">
                  <c:v>509</c:v>
                </c:pt>
                <c:pt idx="50">
                  <c:v>702</c:v>
                </c:pt>
                <c:pt idx="51">
                  <c:v>624</c:v>
                </c:pt>
                <c:pt idx="52">
                  <c:v>605</c:v>
                </c:pt>
                <c:pt idx="53">
                  <c:v>627</c:v>
                </c:pt>
                <c:pt idx="54">
                  <c:v>808</c:v>
                </c:pt>
                <c:pt idx="55">
                  <c:v>725</c:v>
                </c:pt>
                <c:pt idx="56">
                  <c:v>695</c:v>
                </c:pt>
                <c:pt idx="57">
                  <c:v>574</c:v>
                </c:pt>
                <c:pt idx="58">
                  <c:v>706</c:v>
                </c:pt>
                <c:pt idx="59">
                  <c:v>877</c:v>
                </c:pt>
                <c:pt idx="60">
                  <c:v>733</c:v>
                </c:pt>
                <c:pt idx="61">
                  <c:v>749</c:v>
                </c:pt>
                <c:pt idx="62">
                  <c:v>868</c:v>
                </c:pt>
                <c:pt idx="63">
                  <c:v>868</c:v>
                </c:pt>
                <c:pt idx="64">
                  <c:v>960</c:v>
                </c:pt>
                <c:pt idx="65">
                  <c:v>1063</c:v>
                </c:pt>
                <c:pt idx="66">
                  <c:v>993</c:v>
                </c:pt>
                <c:pt idx="67">
                  <c:v>1010</c:v>
                </c:pt>
                <c:pt idx="68">
                  <c:v>1349</c:v>
                </c:pt>
                <c:pt idx="69">
                  <c:v>1062</c:v>
                </c:pt>
                <c:pt idx="70">
                  <c:v>1145</c:v>
                </c:pt>
                <c:pt idx="71">
                  <c:v>1141</c:v>
                </c:pt>
                <c:pt idx="72">
                  <c:v>1196</c:v>
                </c:pt>
                <c:pt idx="73">
                  <c:v>1327</c:v>
                </c:pt>
                <c:pt idx="74">
                  <c:v>1200</c:v>
                </c:pt>
                <c:pt idx="75">
                  <c:v>1384</c:v>
                </c:pt>
                <c:pt idx="76">
                  <c:v>1583</c:v>
                </c:pt>
                <c:pt idx="77">
                  <c:v>1174</c:v>
                </c:pt>
                <c:pt idx="78">
                  <c:v>1411</c:v>
                </c:pt>
                <c:pt idx="79">
                  <c:v>1286</c:v>
                </c:pt>
                <c:pt idx="80">
                  <c:v>1255</c:v>
                </c:pt>
                <c:pt idx="81">
                  <c:v>1263</c:v>
                </c:pt>
                <c:pt idx="82">
                  <c:v>1731</c:v>
                </c:pt>
                <c:pt idx="83">
                  <c:v>1617</c:v>
                </c:pt>
                <c:pt idx="84">
                  <c:v>1549</c:v>
                </c:pt>
                <c:pt idx="85">
                  <c:v>1530</c:v>
                </c:pt>
                <c:pt idx="86">
                  <c:v>1709</c:v>
                </c:pt>
                <c:pt idx="87">
                  <c:v>915</c:v>
                </c:pt>
                <c:pt idx="88">
                  <c:v>863</c:v>
                </c:pt>
                <c:pt idx="89">
                  <c:v>864</c:v>
                </c:pt>
                <c:pt idx="90">
                  <c:v>769</c:v>
                </c:pt>
                <c:pt idx="91">
                  <c:v>1346</c:v>
                </c:pt>
                <c:pt idx="92">
                  <c:v>1183</c:v>
                </c:pt>
                <c:pt idx="93">
                  <c:v>994</c:v>
                </c:pt>
                <c:pt idx="94">
                  <c:v>983</c:v>
                </c:pt>
                <c:pt idx="95">
                  <c:v>820</c:v>
                </c:pt>
                <c:pt idx="96">
                  <c:v>916</c:v>
                </c:pt>
                <c:pt idx="97">
                  <c:v>991</c:v>
                </c:pt>
                <c:pt idx="98">
                  <c:v>1278</c:v>
                </c:pt>
                <c:pt idx="99">
                  <c:v>1081</c:v>
                </c:pt>
                <c:pt idx="100">
                  <c:v>1108</c:v>
                </c:pt>
                <c:pt idx="101">
                  <c:v>1152</c:v>
                </c:pt>
                <c:pt idx="102">
                  <c:v>1048</c:v>
                </c:pt>
                <c:pt idx="103">
                  <c:v>1152</c:v>
                </c:pt>
                <c:pt idx="104">
                  <c:v>1239</c:v>
                </c:pt>
                <c:pt idx="105">
                  <c:v>1142</c:v>
                </c:pt>
                <c:pt idx="106">
                  <c:v>1259</c:v>
                </c:pt>
                <c:pt idx="107">
                  <c:v>1480</c:v>
                </c:pt>
                <c:pt idx="108">
                  <c:v>1412</c:v>
                </c:pt>
                <c:pt idx="109">
                  <c:v>1617</c:v>
                </c:pt>
                <c:pt idx="110">
                  <c:v>1568</c:v>
                </c:pt>
                <c:pt idx="111">
                  <c:v>1731</c:v>
                </c:pt>
                <c:pt idx="112">
                  <c:v>1455</c:v>
                </c:pt>
                <c:pt idx="113">
                  <c:v>1409</c:v>
                </c:pt>
                <c:pt idx="114">
                  <c:v>1829</c:v>
                </c:pt>
                <c:pt idx="115">
                  <c:v>1748</c:v>
                </c:pt>
                <c:pt idx="116">
                  <c:v>2140</c:v>
                </c:pt>
                <c:pt idx="117">
                  <c:v>2379</c:v>
                </c:pt>
                <c:pt idx="118">
                  <c:v>1460</c:v>
                </c:pt>
                <c:pt idx="119">
                  <c:v>1359</c:v>
                </c:pt>
                <c:pt idx="120">
                  <c:v>1643</c:v>
                </c:pt>
                <c:pt idx="121">
                  <c:v>1516</c:v>
                </c:pt>
                <c:pt idx="122">
                  <c:v>1504</c:v>
                </c:pt>
                <c:pt idx="123">
                  <c:v>1407</c:v>
                </c:pt>
                <c:pt idx="124">
                  <c:v>1629</c:v>
                </c:pt>
                <c:pt idx="125">
                  <c:v>1693</c:v>
                </c:pt>
                <c:pt idx="126">
                  <c:v>1662</c:v>
                </c:pt>
                <c:pt idx="127">
                  <c:v>1634</c:v>
                </c:pt>
                <c:pt idx="128">
                  <c:v>1681</c:v>
                </c:pt>
                <c:pt idx="129">
                  <c:v>1783</c:v>
                </c:pt>
                <c:pt idx="130">
                  <c:v>1910</c:v>
                </c:pt>
                <c:pt idx="131">
                  <c:v>1703</c:v>
                </c:pt>
                <c:pt idx="132">
                  <c:v>1851</c:v>
                </c:pt>
                <c:pt idx="133">
                  <c:v>2103</c:v>
                </c:pt>
                <c:pt idx="134">
                  <c:v>1857</c:v>
                </c:pt>
                <c:pt idx="135">
                  <c:v>1934</c:v>
                </c:pt>
                <c:pt idx="136">
                  <c:v>1997</c:v>
                </c:pt>
                <c:pt idx="137">
                  <c:v>2119</c:v>
                </c:pt>
                <c:pt idx="138">
                  <c:v>2072</c:v>
                </c:pt>
                <c:pt idx="139">
                  <c:v>2223</c:v>
                </c:pt>
                <c:pt idx="140">
                  <c:v>1865</c:v>
                </c:pt>
                <c:pt idx="141">
                  <c:v>1907</c:v>
                </c:pt>
                <c:pt idx="142">
                  <c:v>2236</c:v>
                </c:pt>
                <c:pt idx="143">
                  <c:v>2015</c:v>
                </c:pt>
                <c:pt idx="144">
                  <c:v>2067</c:v>
                </c:pt>
                <c:pt idx="145">
                  <c:v>2046</c:v>
                </c:pt>
                <c:pt idx="146">
                  <c:v>2156</c:v>
                </c:pt>
                <c:pt idx="147">
                  <c:v>2156</c:v>
                </c:pt>
                <c:pt idx="148">
                  <c:v>2366</c:v>
                </c:pt>
                <c:pt idx="149">
                  <c:v>2678</c:v>
                </c:pt>
                <c:pt idx="150">
                  <c:v>2313</c:v>
                </c:pt>
                <c:pt idx="151">
                  <c:v>2411</c:v>
                </c:pt>
                <c:pt idx="152">
                  <c:v>2150</c:v>
                </c:pt>
                <c:pt idx="153">
                  <c:v>2330</c:v>
                </c:pt>
                <c:pt idx="154">
                  <c:v>2275</c:v>
                </c:pt>
                <c:pt idx="155">
                  <c:v>2368</c:v>
                </c:pt>
                <c:pt idx="156">
                  <c:v>2345</c:v>
                </c:pt>
                <c:pt idx="157">
                  <c:v>2774</c:v>
                </c:pt>
                <c:pt idx="158">
                  <c:v>2421</c:v>
                </c:pt>
                <c:pt idx="159">
                  <c:v>2542</c:v>
                </c:pt>
                <c:pt idx="160">
                  <c:v>2935</c:v>
                </c:pt>
                <c:pt idx="161">
                  <c:v>3321</c:v>
                </c:pt>
                <c:pt idx="162">
                  <c:v>3406</c:v>
                </c:pt>
                <c:pt idx="163">
                  <c:v>3648</c:v>
                </c:pt>
                <c:pt idx="164">
                  <c:v>2858</c:v>
                </c:pt>
                <c:pt idx="165">
                  <c:v>3564</c:v>
                </c:pt>
                <c:pt idx="166">
                  <c:v>3202</c:v>
                </c:pt>
                <c:pt idx="167">
                  <c:v>3942</c:v>
                </c:pt>
                <c:pt idx="168">
                  <c:v>4430</c:v>
                </c:pt>
                <c:pt idx="169">
                  <c:v>3906</c:v>
                </c:pt>
                <c:pt idx="170">
                  <c:v>4361</c:v>
                </c:pt>
                <c:pt idx="171">
                  <c:v>3572</c:v>
                </c:pt>
                <c:pt idx="172">
                  <c:v>3661</c:v>
                </c:pt>
                <c:pt idx="173">
                  <c:v>4172</c:v>
                </c:pt>
                <c:pt idx="174">
                  <c:v>4035</c:v>
                </c:pt>
                <c:pt idx="175">
                  <c:v>3937</c:v>
                </c:pt>
                <c:pt idx="176">
                  <c:v>3984</c:v>
                </c:pt>
                <c:pt idx="177">
                  <c:v>3854</c:v>
                </c:pt>
              </c:numCache>
            </c:numRef>
          </c:yVal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Stavki</c:v>
                </c:pt>
              </c:strCache>
            </c:strRef>
          </c:tx>
          <c:spPr>
            <a:ln w="127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Sheet1!$D$4:$D$181</c:f>
              <c:numCache>
                <c:formatCode>General</c:formatCode>
                <c:ptCount val="178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14</c:v>
                </c:pt>
                <c:pt idx="4">
                  <c:v>8</c:v>
                </c:pt>
                <c:pt idx="5">
                  <c:v>11</c:v>
                </c:pt>
                <c:pt idx="6">
                  <c:v>13</c:v>
                </c:pt>
                <c:pt idx="7">
                  <c:v>27</c:v>
                </c:pt>
                <c:pt idx="8">
                  <c:v>15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17</c:v>
                </c:pt>
                <c:pt idx="13">
                  <c:v>18</c:v>
                </c:pt>
                <c:pt idx="14">
                  <c:v>21</c:v>
                </c:pt>
                <c:pt idx="15">
                  <c:v>21</c:v>
                </c:pt>
                <c:pt idx="16">
                  <c:v>25</c:v>
                </c:pt>
                <c:pt idx="17">
                  <c:v>24</c:v>
                </c:pt>
                <c:pt idx="18">
                  <c:v>24</c:v>
                </c:pt>
                <c:pt idx="19">
                  <c:v>57</c:v>
                </c:pt>
                <c:pt idx="20">
                  <c:v>27</c:v>
                </c:pt>
                <c:pt idx="21">
                  <c:v>51</c:v>
                </c:pt>
                <c:pt idx="22">
                  <c:v>88</c:v>
                </c:pt>
                <c:pt idx="23">
                  <c:v>124</c:v>
                </c:pt>
                <c:pt idx="24">
                  <c:v>36</c:v>
                </c:pt>
                <c:pt idx="25">
                  <c:v>33</c:v>
                </c:pt>
                <c:pt idx="26">
                  <c:v>35</c:v>
                </c:pt>
                <c:pt idx="27">
                  <c:v>165</c:v>
                </c:pt>
                <c:pt idx="28">
                  <c:v>38</c:v>
                </c:pt>
                <c:pt idx="29">
                  <c:v>39</c:v>
                </c:pt>
                <c:pt idx="30">
                  <c:v>86</c:v>
                </c:pt>
                <c:pt idx="31">
                  <c:v>62</c:v>
                </c:pt>
                <c:pt idx="32">
                  <c:v>45</c:v>
                </c:pt>
                <c:pt idx="33">
                  <c:v>85</c:v>
                </c:pt>
                <c:pt idx="34">
                  <c:v>125</c:v>
                </c:pt>
                <c:pt idx="35">
                  <c:v>89</c:v>
                </c:pt>
                <c:pt idx="36">
                  <c:v>102</c:v>
                </c:pt>
                <c:pt idx="37">
                  <c:v>50</c:v>
                </c:pt>
                <c:pt idx="38">
                  <c:v>60</c:v>
                </c:pt>
                <c:pt idx="39">
                  <c:v>56</c:v>
                </c:pt>
                <c:pt idx="40">
                  <c:v>53</c:v>
                </c:pt>
                <c:pt idx="41">
                  <c:v>74</c:v>
                </c:pt>
                <c:pt idx="42">
                  <c:v>77</c:v>
                </c:pt>
                <c:pt idx="43">
                  <c:v>64</c:v>
                </c:pt>
                <c:pt idx="44">
                  <c:v>157</c:v>
                </c:pt>
                <c:pt idx="45">
                  <c:v>59</c:v>
                </c:pt>
                <c:pt idx="46">
                  <c:v>101</c:v>
                </c:pt>
                <c:pt idx="47">
                  <c:v>121</c:v>
                </c:pt>
                <c:pt idx="48">
                  <c:v>129</c:v>
                </c:pt>
                <c:pt idx="49">
                  <c:v>157</c:v>
                </c:pt>
                <c:pt idx="50">
                  <c:v>152</c:v>
                </c:pt>
                <c:pt idx="51">
                  <c:v>116</c:v>
                </c:pt>
                <c:pt idx="52">
                  <c:v>90</c:v>
                </c:pt>
                <c:pt idx="53">
                  <c:v>152</c:v>
                </c:pt>
                <c:pt idx="54">
                  <c:v>92</c:v>
                </c:pt>
                <c:pt idx="55">
                  <c:v>157</c:v>
                </c:pt>
                <c:pt idx="56">
                  <c:v>295</c:v>
                </c:pt>
                <c:pt idx="57">
                  <c:v>297</c:v>
                </c:pt>
                <c:pt idx="58">
                  <c:v>117</c:v>
                </c:pt>
                <c:pt idx="59">
                  <c:v>188</c:v>
                </c:pt>
                <c:pt idx="60">
                  <c:v>97</c:v>
                </c:pt>
                <c:pt idx="61">
                  <c:v>109</c:v>
                </c:pt>
                <c:pt idx="62">
                  <c:v>158</c:v>
                </c:pt>
                <c:pt idx="63">
                  <c:v>127</c:v>
                </c:pt>
                <c:pt idx="64">
                  <c:v>108</c:v>
                </c:pt>
                <c:pt idx="65">
                  <c:v>126</c:v>
                </c:pt>
                <c:pt idx="66">
                  <c:v>169</c:v>
                </c:pt>
                <c:pt idx="67">
                  <c:v>146</c:v>
                </c:pt>
                <c:pt idx="68">
                  <c:v>122</c:v>
                </c:pt>
                <c:pt idx="69">
                  <c:v>104</c:v>
                </c:pt>
                <c:pt idx="70">
                  <c:v>117</c:v>
                </c:pt>
                <c:pt idx="71">
                  <c:v>147</c:v>
                </c:pt>
                <c:pt idx="72">
                  <c:v>165</c:v>
                </c:pt>
                <c:pt idx="73">
                  <c:v>127</c:v>
                </c:pt>
                <c:pt idx="74">
                  <c:v>201</c:v>
                </c:pt>
                <c:pt idx="75">
                  <c:v>232</c:v>
                </c:pt>
                <c:pt idx="76">
                  <c:v>389</c:v>
                </c:pt>
                <c:pt idx="77">
                  <c:v>136</c:v>
                </c:pt>
                <c:pt idx="78">
                  <c:v>460</c:v>
                </c:pt>
                <c:pt idx="79">
                  <c:v>140</c:v>
                </c:pt>
                <c:pt idx="80">
                  <c:v>136</c:v>
                </c:pt>
                <c:pt idx="81">
                  <c:v>223</c:v>
                </c:pt>
                <c:pt idx="82">
                  <c:v>141</c:v>
                </c:pt>
                <c:pt idx="83">
                  <c:v>197</c:v>
                </c:pt>
                <c:pt idx="84">
                  <c:v>197</c:v>
                </c:pt>
                <c:pt idx="85">
                  <c:v>208</c:v>
                </c:pt>
                <c:pt idx="86">
                  <c:v>243</c:v>
                </c:pt>
                <c:pt idx="87">
                  <c:v>202</c:v>
                </c:pt>
                <c:pt idx="88">
                  <c:v>220</c:v>
                </c:pt>
                <c:pt idx="89">
                  <c:v>245</c:v>
                </c:pt>
                <c:pt idx="90">
                  <c:v>215</c:v>
                </c:pt>
                <c:pt idx="91">
                  <c:v>200</c:v>
                </c:pt>
                <c:pt idx="92">
                  <c:v>239</c:v>
                </c:pt>
                <c:pt idx="93">
                  <c:v>434</c:v>
                </c:pt>
                <c:pt idx="94">
                  <c:v>268</c:v>
                </c:pt>
                <c:pt idx="95">
                  <c:v>544</c:v>
                </c:pt>
                <c:pt idx="96">
                  <c:v>230</c:v>
                </c:pt>
                <c:pt idx="97">
                  <c:v>235</c:v>
                </c:pt>
                <c:pt idx="98">
                  <c:v>246</c:v>
                </c:pt>
                <c:pt idx="99">
                  <c:v>284</c:v>
                </c:pt>
                <c:pt idx="100">
                  <c:v>305</c:v>
                </c:pt>
                <c:pt idx="101">
                  <c:v>249</c:v>
                </c:pt>
                <c:pt idx="102">
                  <c:v>244</c:v>
                </c:pt>
                <c:pt idx="103">
                  <c:v>247</c:v>
                </c:pt>
                <c:pt idx="104">
                  <c:v>355</c:v>
                </c:pt>
                <c:pt idx="105">
                  <c:v>262</c:v>
                </c:pt>
                <c:pt idx="106">
                  <c:v>383</c:v>
                </c:pt>
                <c:pt idx="107">
                  <c:v>252</c:v>
                </c:pt>
                <c:pt idx="108">
                  <c:v>240</c:v>
                </c:pt>
                <c:pt idx="109">
                  <c:v>307</c:v>
                </c:pt>
                <c:pt idx="110">
                  <c:v>235</c:v>
                </c:pt>
                <c:pt idx="111">
                  <c:v>686</c:v>
                </c:pt>
                <c:pt idx="112">
                  <c:v>336</c:v>
                </c:pt>
                <c:pt idx="113">
                  <c:v>392</c:v>
                </c:pt>
                <c:pt idx="114">
                  <c:v>391</c:v>
                </c:pt>
                <c:pt idx="115">
                  <c:v>321</c:v>
                </c:pt>
                <c:pt idx="116">
                  <c:v>250</c:v>
                </c:pt>
                <c:pt idx="117">
                  <c:v>313</c:v>
                </c:pt>
                <c:pt idx="118">
                  <c:v>336</c:v>
                </c:pt>
                <c:pt idx="119">
                  <c:v>819</c:v>
                </c:pt>
                <c:pt idx="120">
                  <c:v>419</c:v>
                </c:pt>
                <c:pt idx="121">
                  <c:v>269</c:v>
                </c:pt>
                <c:pt idx="122">
                  <c:v>417</c:v>
                </c:pt>
                <c:pt idx="123">
                  <c:v>340</c:v>
                </c:pt>
                <c:pt idx="124">
                  <c:v>279</c:v>
                </c:pt>
                <c:pt idx="125">
                  <c:v>322</c:v>
                </c:pt>
                <c:pt idx="126">
                  <c:v>339</c:v>
                </c:pt>
                <c:pt idx="127">
                  <c:v>409</c:v>
                </c:pt>
                <c:pt idx="128">
                  <c:v>408</c:v>
                </c:pt>
                <c:pt idx="129">
                  <c:v>376</c:v>
                </c:pt>
                <c:pt idx="130">
                  <c:v>360</c:v>
                </c:pt>
                <c:pt idx="131">
                  <c:v>396</c:v>
                </c:pt>
                <c:pt idx="132">
                  <c:v>502</c:v>
                </c:pt>
                <c:pt idx="133">
                  <c:v>635</c:v>
                </c:pt>
                <c:pt idx="134">
                  <c:v>367</c:v>
                </c:pt>
                <c:pt idx="135">
                  <c:v>386</c:v>
                </c:pt>
                <c:pt idx="136">
                  <c:v>411</c:v>
                </c:pt>
                <c:pt idx="137">
                  <c:v>439</c:v>
                </c:pt>
                <c:pt idx="138">
                  <c:v>355</c:v>
                </c:pt>
                <c:pt idx="139">
                  <c:v>391</c:v>
                </c:pt>
                <c:pt idx="140">
                  <c:v>421</c:v>
                </c:pt>
                <c:pt idx="141">
                  <c:v>419</c:v>
                </c:pt>
                <c:pt idx="142">
                  <c:v>463</c:v>
                </c:pt>
                <c:pt idx="143">
                  <c:v>468</c:v>
                </c:pt>
                <c:pt idx="144">
                  <c:v>380</c:v>
                </c:pt>
                <c:pt idx="145">
                  <c:v>407</c:v>
                </c:pt>
                <c:pt idx="146">
                  <c:v>400</c:v>
                </c:pt>
                <c:pt idx="147">
                  <c:v>408</c:v>
                </c:pt>
                <c:pt idx="148">
                  <c:v>451</c:v>
                </c:pt>
                <c:pt idx="149">
                  <c:v>418</c:v>
                </c:pt>
                <c:pt idx="150">
                  <c:v>416</c:v>
                </c:pt>
                <c:pt idx="151">
                  <c:v>412</c:v>
                </c:pt>
                <c:pt idx="152">
                  <c:v>415</c:v>
                </c:pt>
                <c:pt idx="153">
                  <c:v>557</c:v>
                </c:pt>
                <c:pt idx="154">
                  <c:v>496</c:v>
                </c:pt>
                <c:pt idx="155">
                  <c:v>446</c:v>
                </c:pt>
                <c:pt idx="156">
                  <c:v>503</c:v>
                </c:pt>
                <c:pt idx="157">
                  <c:v>463</c:v>
                </c:pt>
                <c:pt idx="158">
                  <c:v>574</c:v>
                </c:pt>
                <c:pt idx="159">
                  <c:v>484</c:v>
                </c:pt>
                <c:pt idx="160">
                  <c:v>549</c:v>
                </c:pt>
                <c:pt idx="161">
                  <c:v>472</c:v>
                </c:pt>
                <c:pt idx="162">
                  <c:v>582</c:v>
                </c:pt>
                <c:pt idx="163">
                  <c:v>1143</c:v>
                </c:pt>
                <c:pt idx="164">
                  <c:v>511</c:v>
                </c:pt>
                <c:pt idx="165">
                  <c:v>624</c:v>
                </c:pt>
                <c:pt idx="166">
                  <c:v>564</c:v>
                </c:pt>
                <c:pt idx="167">
                  <c:v>733</c:v>
                </c:pt>
                <c:pt idx="168">
                  <c:v>1203</c:v>
                </c:pt>
                <c:pt idx="169">
                  <c:v>507</c:v>
                </c:pt>
                <c:pt idx="170">
                  <c:v>569</c:v>
                </c:pt>
                <c:pt idx="171">
                  <c:v>607</c:v>
                </c:pt>
                <c:pt idx="172">
                  <c:v>693</c:v>
                </c:pt>
                <c:pt idx="173">
                  <c:v>531</c:v>
                </c:pt>
                <c:pt idx="174">
                  <c:v>651</c:v>
                </c:pt>
                <c:pt idx="175">
                  <c:v>661</c:v>
                </c:pt>
                <c:pt idx="176">
                  <c:v>517</c:v>
                </c:pt>
                <c:pt idx="177">
                  <c:v>666</c:v>
                </c:pt>
              </c:numCache>
            </c:numRef>
          </c:yVal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Odstavki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Sheet1!$E$4:$E$181</c:f>
              <c:numCache>
                <c:formatCode>General</c:formatCode>
                <c:ptCount val="178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3</c:v>
                </c:pt>
                <c:pt idx="17">
                  <c:v>2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6</c:v>
                </c:pt>
                <c:pt idx="37">
                  <c:v>6</c:v>
                </c:pt>
                <c:pt idx="38">
                  <c:v>6</c:v>
                </c:pt>
                <c:pt idx="39">
                  <c:v>6</c:v>
                </c:pt>
                <c:pt idx="40">
                  <c:v>6</c:v>
                </c:pt>
                <c:pt idx="41">
                  <c:v>7</c:v>
                </c:pt>
                <c:pt idx="42">
                  <c:v>6</c:v>
                </c:pt>
                <c:pt idx="43">
                  <c:v>7</c:v>
                </c:pt>
                <c:pt idx="44">
                  <c:v>7</c:v>
                </c:pt>
                <c:pt idx="45">
                  <c:v>7</c:v>
                </c:pt>
                <c:pt idx="46">
                  <c:v>7</c:v>
                </c:pt>
                <c:pt idx="47">
                  <c:v>7</c:v>
                </c:pt>
                <c:pt idx="48">
                  <c:v>8</c:v>
                </c:pt>
                <c:pt idx="49">
                  <c:v>8</c:v>
                </c:pt>
                <c:pt idx="50">
                  <c:v>8</c:v>
                </c:pt>
                <c:pt idx="51">
                  <c:v>8</c:v>
                </c:pt>
                <c:pt idx="52">
                  <c:v>8</c:v>
                </c:pt>
                <c:pt idx="53">
                  <c:v>8</c:v>
                </c:pt>
                <c:pt idx="54">
                  <c:v>9</c:v>
                </c:pt>
                <c:pt idx="55">
                  <c:v>9</c:v>
                </c:pt>
                <c:pt idx="56">
                  <c:v>9</c:v>
                </c:pt>
                <c:pt idx="57">
                  <c:v>9</c:v>
                </c:pt>
                <c:pt idx="58">
                  <c:v>9</c:v>
                </c:pt>
                <c:pt idx="59">
                  <c:v>10</c:v>
                </c:pt>
                <c:pt idx="60">
                  <c:v>9</c:v>
                </c:pt>
                <c:pt idx="61">
                  <c:v>10</c:v>
                </c:pt>
                <c:pt idx="62">
                  <c:v>11</c:v>
                </c:pt>
                <c:pt idx="63">
                  <c:v>10</c:v>
                </c:pt>
                <c:pt idx="64">
                  <c:v>11</c:v>
                </c:pt>
                <c:pt idx="65">
                  <c:v>11</c:v>
                </c:pt>
                <c:pt idx="66">
                  <c:v>11</c:v>
                </c:pt>
                <c:pt idx="67">
                  <c:v>11</c:v>
                </c:pt>
                <c:pt idx="68">
                  <c:v>12</c:v>
                </c:pt>
                <c:pt idx="69">
                  <c:v>12</c:v>
                </c:pt>
                <c:pt idx="70">
                  <c:v>12</c:v>
                </c:pt>
                <c:pt idx="71">
                  <c:v>11</c:v>
                </c:pt>
                <c:pt idx="72">
                  <c:v>12</c:v>
                </c:pt>
                <c:pt idx="73">
                  <c:v>12</c:v>
                </c:pt>
                <c:pt idx="74">
                  <c:v>12</c:v>
                </c:pt>
                <c:pt idx="75">
                  <c:v>12</c:v>
                </c:pt>
                <c:pt idx="76">
                  <c:v>13</c:v>
                </c:pt>
                <c:pt idx="77">
                  <c:v>13</c:v>
                </c:pt>
                <c:pt idx="78">
                  <c:v>13</c:v>
                </c:pt>
                <c:pt idx="79">
                  <c:v>13</c:v>
                </c:pt>
                <c:pt idx="80">
                  <c:v>13</c:v>
                </c:pt>
                <c:pt idx="81">
                  <c:v>13</c:v>
                </c:pt>
                <c:pt idx="82">
                  <c:v>14</c:v>
                </c:pt>
                <c:pt idx="83">
                  <c:v>14</c:v>
                </c:pt>
                <c:pt idx="84">
                  <c:v>14</c:v>
                </c:pt>
                <c:pt idx="85">
                  <c:v>14</c:v>
                </c:pt>
                <c:pt idx="86">
                  <c:v>14</c:v>
                </c:pt>
                <c:pt idx="87">
                  <c:v>15</c:v>
                </c:pt>
                <c:pt idx="88">
                  <c:v>15</c:v>
                </c:pt>
                <c:pt idx="89">
                  <c:v>15</c:v>
                </c:pt>
                <c:pt idx="90">
                  <c:v>15</c:v>
                </c:pt>
                <c:pt idx="91">
                  <c:v>16</c:v>
                </c:pt>
                <c:pt idx="92">
                  <c:v>16</c:v>
                </c:pt>
                <c:pt idx="93">
                  <c:v>15</c:v>
                </c:pt>
                <c:pt idx="94">
                  <c:v>15</c:v>
                </c:pt>
                <c:pt idx="95">
                  <c:v>15</c:v>
                </c:pt>
                <c:pt idx="96">
                  <c:v>16</c:v>
                </c:pt>
                <c:pt idx="97">
                  <c:v>16</c:v>
                </c:pt>
                <c:pt idx="98">
                  <c:v>16</c:v>
                </c:pt>
                <c:pt idx="99">
                  <c:v>16</c:v>
                </c:pt>
                <c:pt idx="100">
                  <c:v>17</c:v>
                </c:pt>
                <c:pt idx="101">
                  <c:v>17</c:v>
                </c:pt>
                <c:pt idx="102">
                  <c:v>17</c:v>
                </c:pt>
                <c:pt idx="103">
                  <c:v>17</c:v>
                </c:pt>
                <c:pt idx="104">
                  <c:v>17</c:v>
                </c:pt>
                <c:pt idx="105">
                  <c:v>18</c:v>
                </c:pt>
                <c:pt idx="106">
                  <c:v>17</c:v>
                </c:pt>
                <c:pt idx="107">
                  <c:v>18</c:v>
                </c:pt>
                <c:pt idx="108">
                  <c:v>19</c:v>
                </c:pt>
                <c:pt idx="109">
                  <c:v>18</c:v>
                </c:pt>
                <c:pt idx="110">
                  <c:v>19</c:v>
                </c:pt>
                <c:pt idx="111">
                  <c:v>18</c:v>
                </c:pt>
                <c:pt idx="112">
                  <c:v>19</c:v>
                </c:pt>
                <c:pt idx="113">
                  <c:v>19</c:v>
                </c:pt>
                <c:pt idx="114">
                  <c:v>19</c:v>
                </c:pt>
                <c:pt idx="115">
                  <c:v>19</c:v>
                </c:pt>
                <c:pt idx="116">
                  <c:v>20</c:v>
                </c:pt>
                <c:pt idx="117">
                  <c:v>20</c:v>
                </c:pt>
                <c:pt idx="118">
                  <c:v>20</c:v>
                </c:pt>
                <c:pt idx="119">
                  <c:v>20</c:v>
                </c:pt>
                <c:pt idx="120">
                  <c:v>20</c:v>
                </c:pt>
                <c:pt idx="121">
                  <c:v>21</c:v>
                </c:pt>
                <c:pt idx="122">
                  <c:v>20</c:v>
                </c:pt>
                <c:pt idx="123">
                  <c:v>21</c:v>
                </c:pt>
                <c:pt idx="124">
                  <c:v>21</c:v>
                </c:pt>
                <c:pt idx="125">
                  <c:v>22</c:v>
                </c:pt>
                <c:pt idx="126">
                  <c:v>21</c:v>
                </c:pt>
                <c:pt idx="127">
                  <c:v>22</c:v>
                </c:pt>
                <c:pt idx="128">
                  <c:v>22</c:v>
                </c:pt>
                <c:pt idx="129">
                  <c:v>22</c:v>
                </c:pt>
                <c:pt idx="130">
                  <c:v>22</c:v>
                </c:pt>
                <c:pt idx="131">
                  <c:v>23</c:v>
                </c:pt>
                <c:pt idx="132">
                  <c:v>23</c:v>
                </c:pt>
                <c:pt idx="133">
                  <c:v>23</c:v>
                </c:pt>
                <c:pt idx="134">
                  <c:v>23</c:v>
                </c:pt>
                <c:pt idx="135">
                  <c:v>23</c:v>
                </c:pt>
                <c:pt idx="136">
                  <c:v>23</c:v>
                </c:pt>
                <c:pt idx="137">
                  <c:v>23</c:v>
                </c:pt>
                <c:pt idx="138">
                  <c:v>24</c:v>
                </c:pt>
                <c:pt idx="139">
                  <c:v>24</c:v>
                </c:pt>
                <c:pt idx="140">
                  <c:v>23</c:v>
                </c:pt>
                <c:pt idx="141">
                  <c:v>23</c:v>
                </c:pt>
                <c:pt idx="142">
                  <c:v>23</c:v>
                </c:pt>
                <c:pt idx="143">
                  <c:v>24</c:v>
                </c:pt>
                <c:pt idx="144">
                  <c:v>24</c:v>
                </c:pt>
                <c:pt idx="145">
                  <c:v>25</c:v>
                </c:pt>
                <c:pt idx="146">
                  <c:v>25</c:v>
                </c:pt>
                <c:pt idx="147">
                  <c:v>25</c:v>
                </c:pt>
                <c:pt idx="148">
                  <c:v>24</c:v>
                </c:pt>
                <c:pt idx="149">
                  <c:v>25</c:v>
                </c:pt>
                <c:pt idx="150">
                  <c:v>26</c:v>
                </c:pt>
                <c:pt idx="151">
                  <c:v>26</c:v>
                </c:pt>
                <c:pt idx="152">
                  <c:v>25</c:v>
                </c:pt>
                <c:pt idx="153">
                  <c:v>26</c:v>
                </c:pt>
                <c:pt idx="154">
                  <c:v>104</c:v>
                </c:pt>
                <c:pt idx="155">
                  <c:v>26</c:v>
                </c:pt>
                <c:pt idx="156">
                  <c:v>26</c:v>
                </c:pt>
                <c:pt idx="157">
                  <c:v>26</c:v>
                </c:pt>
                <c:pt idx="158">
                  <c:v>28</c:v>
                </c:pt>
                <c:pt idx="159">
                  <c:v>27</c:v>
                </c:pt>
                <c:pt idx="160">
                  <c:v>27</c:v>
                </c:pt>
                <c:pt idx="161">
                  <c:v>28</c:v>
                </c:pt>
                <c:pt idx="162">
                  <c:v>28</c:v>
                </c:pt>
                <c:pt idx="163">
                  <c:v>27</c:v>
                </c:pt>
                <c:pt idx="164">
                  <c:v>28</c:v>
                </c:pt>
                <c:pt idx="165">
                  <c:v>28</c:v>
                </c:pt>
                <c:pt idx="166">
                  <c:v>29</c:v>
                </c:pt>
                <c:pt idx="167">
                  <c:v>28</c:v>
                </c:pt>
                <c:pt idx="168">
                  <c:v>29</c:v>
                </c:pt>
                <c:pt idx="169">
                  <c:v>30</c:v>
                </c:pt>
                <c:pt idx="170">
                  <c:v>155</c:v>
                </c:pt>
                <c:pt idx="171">
                  <c:v>30</c:v>
                </c:pt>
                <c:pt idx="172">
                  <c:v>30</c:v>
                </c:pt>
                <c:pt idx="173">
                  <c:v>31</c:v>
                </c:pt>
                <c:pt idx="174">
                  <c:v>31</c:v>
                </c:pt>
                <c:pt idx="175">
                  <c:v>31</c:v>
                </c:pt>
                <c:pt idx="176">
                  <c:v>31</c:v>
                </c:pt>
                <c:pt idx="177">
                  <c:v>30</c:v>
                </c:pt>
              </c:numCache>
            </c:numRef>
          </c:yVal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Leme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Sheet1!$F$4:$F$181</c:f>
              <c:numCache>
                <c:formatCode>General</c:formatCode>
                <c:ptCount val="178"/>
                <c:pt idx="0">
                  <c:v>335</c:v>
                </c:pt>
                <c:pt idx="1">
                  <c:v>162</c:v>
                </c:pt>
                <c:pt idx="2">
                  <c:v>208</c:v>
                </c:pt>
                <c:pt idx="3">
                  <c:v>305</c:v>
                </c:pt>
                <c:pt idx="4">
                  <c:v>351</c:v>
                </c:pt>
                <c:pt idx="5">
                  <c:v>481</c:v>
                </c:pt>
                <c:pt idx="6">
                  <c:v>557</c:v>
                </c:pt>
                <c:pt idx="7">
                  <c:v>586</c:v>
                </c:pt>
                <c:pt idx="8">
                  <c:v>699</c:v>
                </c:pt>
                <c:pt idx="9">
                  <c:v>727</c:v>
                </c:pt>
                <c:pt idx="10">
                  <c:v>853</c:v>
                </c:pt>
                <c:pt idx="11">
                  <c:v>895</c:v>
                </c:pt>
                <c:pt idx="12">
                  <c:v>1033</c:v>
                </c:pt>
                <c:pt idx="13">
                  <c:v>1078</c:v>
                </c:pt>
                <c:pt idx="14">
                  <c:v>1122</c:v>
                </c:pt>
                <c:pt idx="15">
                  <c:v>1177</c:v>
                </c:pt>
                <c:pt idx="16">
                  <c:v>1332</c:v>
                </c:pt>
                <c:pt idx="17">
                  <c:v>1397</c:v>
                </c:pt>
                <c:pt idx="18">
                  <c:v>1507</c:v>
                </c:pt>
                <c:pt idx="19">
                  <c:v>1536</c:v>
                </c:pt>
                <c:pt idx="20">
                  <c:v>1571</c:v>
                </c:pt>
                <c:pt idx="21">
                  <c:v>1635</c:v>
                </c:pt>
                <c:pt idx="22">
                  <c:v>1834</c:v>
                </c:pt>
                <c:pt idx="23">
                  <c:v>1810</c:v>
                </c:pt>
                <c:pt idx="24">
                  <c:v>1932</c:v>
                </c:pt>
                <c:pt idx="25">
                  <c:v>2100</c:v>
                </c:pt>
                <c:pt idx="26">
                  <c:v>2082</c:v>
                </c:pt>
                <c:pt idx="27">
                  <c:v>2119</c:v>
                </c:pt>
                <c:pt idx="28">
                  <c:v>2241</c:v>
                </c:pt>
                <c:pt idx="29">
                  <c:v>2428</c:v>
                </c:pt>
                <c:pt idx="30">
                  <c:v>2420</c:v>
                </c:pt>
                <c:pt idx="31">
                  <c:v>2409</c:v>
                </c:pt>
                <c:pt idx="32">
                  <c:v>2542</c:v>
                </c:pt>
                <c:pt idx="33">
                  <c:v>2628</c:v>
                </c:pt>
                <c:pt idx="34">
                  <c:v>2638</c:v>
                </c:pt>
                <c:pt idx="35">
                  <c:v>2759</c:v>
                </c:pt>
                <c:pt idx="36">
                  <c:v>2815</c:v>
                </c:pt>
                <c:pt idx="37">
                  <c:v>2943</c:v>
                </c:pt>
                <c:pt idx="38">
                  <c:v>3070</c:v>
                </c:pt>
                <c:pt idx="39">
                  <c:v>3156</c:v>
                </c:pt>
                <c:pt idx="40">
                  <c:v>3425</c:v>
                </c:pt>
                <c:pt idx="41">
                  <c:v>3248</c:v>
                </c:pt>
                <c:pt idx="42">
                  <c:v>3442</c:v>
                </c:pt>
                <c:pt idx="43">
                  <c:v>3600</c:v>
                </c:pt>
                <c:pt idx="44">
                  <c:v>3487</c:v>
                </c:pt>
                <c:pt idx="45">
                  <c:v>3683</c:v>
                </c:pt>
                <c:pt idx="46">
                  <c:v>3917</c:v>
                </c:pt>
                <c:pt idx="47">
                  <c:v>3864</c:v>
                </c:pt>
                <c:pt idx="48">
                  <c:v>3792</c:v>
                </c:pt>
                <c:pt idx="49">
                  <c:v>4121</c:v>
                </c:pt>
                <c:pt idx="50">
                  <c:v>4294</c:v>
                </c:pt>
                <c:pt idx="51">
                  <c:v>4044</c:v>
                </c:pt>
                <c:pt idx="52">
                  <c:v>4399</c:v>
                </c:pt>
                <c:pt idx="53">
                  <c:v>4179</c:v>
                </c:pt>
                <c:pt idx="54">
                  <c:v>4353</c:v>
                </c:pt>
                <c:pt idx="55">
                  <c:v>4640</c:v>
                </c:pt>
                <c:pt idx="56">
                  <c:v>4609</c:v>
                </c:pt>
                <c:pt idx="57">
                  <c:v>4579</c:v>
                </c:pt>
                <c:pt idx="58">
                  <c:v>4718</c:v>
                </c:pt>
                <c:pt idx="59">
                  <c:v>5004</c:v>
                </c:pt>
                <c:pt idx="60">
                  <c:v>4867</c:v>
                </c:pt>
                <c:pt idx="61">
                  <c:v>5182</c:v>
                </c:pt>
                <c:pt idx="62">
                  <c:v>5874</c:v>
                </c:pt>
                <c:pt idx="63">
                  <c:v>5402</c:v>
                </c:pt>
                <c:pt idx="64">
                  <c:v>5618</c:v>
                </c:pt>
                <c:pt idx="65">
                  <c:v>5704</c:v>
                </c:pt>
                <c:pt idx="66">
                  <c:v>5719</c:v>
                </c:pt>
                <c:pt idx="67">
                  <c:v>5669</c:v>
                </c:pt>
                <c:pt idx="68">
                  <c:v>5730</c:v>
                </c:pt>
                <c:pt idx="69">
                  <c:v>6046</c:v>
                </c:pt>
                <c:pt idx="70">
                  <c:v>6276</c:v>
                </c:pt>
                <c:pt idx="71">
                  <c:v>6182</c:v>
                </c:pt>
                <c:pt idx="72">
                  <c:v>6306</c:v>
                </c:pt>
                <c:pt idx="73">
                  <c:v>6139</c:v>
                </c:pt>
                <c:pt idx="74">
                  <c:v>7193</c:v>
                </c:pt>
                <c:pt idx="75">
                  <c:v>6703</c:v>
                </c:pt>
                <c:pt idx="76">
                  <c:v>6262</c:v>
                </c:pt>
                <c:pt idx="77">
                  <c:v>6703</c:v>
                </c:pt>
                <c:pt idx="78">
                  <c:v>6746</c:v>
                </c:pt>
                <c:pt idx="79">
                  <c:v>7102</c:v>
                </c:pt>
                <c:pt idx="80">
                  <c:v>6880</c:v>
                </c:pt>
                <c:pt idx="81">
                  <c:v>6952</c:v>
                </c:pt>
                <c:pt idx="82">
                  <c:v>7353</c:v>
                </c:pt>
                <c:pt idx="83">
                  <c:v>7167</c:v>
                </c:pt>
                <c:pt idx="84">
                  <c:v>7663</c:v>
                </c:pt>
                <c:pt idx="85">
                  <c:v>7615</c:v>
                </c:pt>
                <c:pt idx="86">
                  <c:v>7468</c:v>
                </c:pt>
                <c:pt idx="87">
                  <c:v>7629</c:v>
                </c:pt>
                <c:pt idx="88">
                  <c:v>7549</c:v>
                </c:pt>
                <c:pt idx="89">
                  <c:v>7330</c:v>
                </c:pt>
                <c:pt idx="90">
                  <c:v>7859</c:v>
                </c:pt>
                <c:pt idx="91">
                  <c:v>7534</c:v>
                </c:pt>
                <c:pt idx="92">
                  <c:v>8349</c:v>
                </c:pt>
                <c:pt idx="93">
                  <c:v>7653</c:v>
                </c:pt>
                <c:pt idx="94">
                  <c:v>7618</c:v>
                </c:pt>
                <c:pt idx="95">
                  <c:v>7767</c:v>
                </c:pt>
                <c:pt idx="96">
                  <c:v>8222</c:v>
                </c:pt>
                <c:pt idx="97">
                  <c:v>8634</c:v>
                </c:pt>
                <c:pt idx="98">
                  <c:v>8088</c:v>
                </c:pt>
                <c:pt idx="99">
                  <c:v>8608</c:v>
                </c:pt>
                <c:pt idx="100">
                  <c:v>8718</c:v>
                </c:pt>
                <c:pt idx="101">
                  <c:v>8411</c:v>
                </c:pt>
                <c:pt idx="102">
                  <c:v>8475</c:v>
                </c:pt>
                <c:pt idx="103">
                  <c:v>8410</c:v>
                </c:pt>
                <c:pt idx="104">
                  <c:v>8529</c:v>
                </c:pt>
                <c:pt idx="105">
                  <c:v>9159</c:v>
                </c:pt>
                <c:pt idx="106">
                  <c:v>8623</c:v>
                </c:pt>
                <c:pt idx="107">
                  <c:v>9314</c:v>
                </c:pt>
                <c:pt idx="108">
                  <c:v>9541</c:v>
                </c:pt>
                <c:pt idx="109">
                  <c:v>9025</c:v>
                </c:pt>
                <c:pt idx="110">
                  <c:v>9294</c:v>
                </c:pt>
                <c:pt idx="111">
                  <c:v>9260</c:v>
                </c:pt>
                <c:pt idx="112">
                  <c:v>9399</c:v>
                </c:pt>
                <c:pt idx="113">
                  <c:v>9609</c:v>
                </c:pt>
                <c:pt idx="114">
                  <c:v>9509</c:v>
                </c:pt>
                <c:pt idx="115">
                  <c:v>10483</c:v>
                </c:pt>
                <c:pt idx="116">
                  <c:v>9917</c:v>
                </c:pt>
                <c:pt idx="117">
                  <c:v>9794</c:v>
                </c:pt>
                <c:pt idx="118">
                  <c:v>9870</c:v>
                </c:pt>
                <c:pt idx="119">
                  <c:v>9841</c:v>
                </c:pt>
                <c:pt idx="120">
                  <c:v>10488</c:v>
                </c:pt>
                <c:pt idx="121">
                  <c:v>10059</c:v>
                </c:pt>
                <c:pt idx="122">
                  <c:v>10329</c:v>
                </c:pt>
                <c:pt idx="123">
                  <c:v>10382</c:v>
                </c:pt>
                <c:pt idx="124">
                  <c:v>10876</c:v>
                </c:pt>
                <c:pt idx="125">
                  <c:v>10377</c:v>
                </c:pt>
                <c:pt idx="126">
                  <c:v>10955</c:v>
                </c:pt>
                <c:pt idx="127">
                  <c:v>10971</c:v>
                </c:pt>
                <c:pt idx="128">
                  <c:v>10707</c:v>
                </c:pt>
                <c:pt idx="129">
                  <c:v>11277</c:v>
                </c:pt>
                <c:pt idx="130">
                  <c:v>11039</c:v>
                </c:pt>
                <c:pt idx="131">
                  <c:v>10870</c:v>
                </c:pt>
                <c:pt idx="132">
                  <c:v>11478</c:v>
                </c:pt>
                <c:pt idx="133">
                  <c:v>11078</c:v>
                </c:pt>
                <c:pt idx="134">
                  <c:v>11381</c:v>
                </c:pt>
                <c:pt idx="135">
                  <c:v>11174</c:v>
                </c:pt>
                <c:pt idx="136">
                  <c:v>11589</c:v>
                </c:pt>
                <c:pt idx="137">
                  <c:v>11337</c:v>
                </c:pt>
                <c:pt idx="138">
                  <c:v>11503</c:v>
                </c:pt>
                <c:pt idx="139">
                  <c:v>12187</c:v>
                </c:pt>
                <c:pt idx="140">
                  <c:v>11568</c:v>
                </c:pt>
                <c:pt idx="141">
                  <c:v>11458</c:v>
                </c:pt>
                <c:pt idx="142">
                  <c:v>12048</c:v>
                </c:pt>
                <c:pt idx="143">
                  <c:v>11994</c:v>
                </c:pt>
                <c:pt idx="144">
                  <c:v>12601</c:v>
                </c:pt>
                <c:pt idx="145">
                  <c:v>12563</c:v>
                </c:pt>
                <c:pt idx="146">
                  <c:v>12754</c:v>
                </c:pt>
                <c:pt idx="147">
                  <c:v>12146</c:v>
                </c:pt>
                <c:pt idx="148">
                  <c:v>12334</c:v>
                </c:pt>
                <c:pt idx="149">
                  <c:v>12759</c:v>
                </c:pt>
                <c:pt idx="150">
                  <c:v>13214</c:v>
                </c:pt>
                <c:pt idx="151">
                  <c:v>13672</c:v>
                </c:pt>
                <c:pt idx="152">
                  <c:v>12877</c:v>
                </c:pt>
                <c:pt idx="153">
                  <c:v>12712</c:v>
                </c:pt>
                <c:pt idx="154">
                  <c:v>12634</c:v>
                </c:pt>
                <c:pt idx="155">
                  <c:v>13008</c:v>
                </c:pt>
                <c:pt idx="156">
                  <c:v>12913</c:v>
                </c:pt>
                <c:pt idx="157">
                  <c:v>12999</c:v>
                </c:pt>
                <c:pt idx="158">
                  <c:v>13071</c:v>
                </c:pt>
                <c:pt idx="159">
                  <c:v>13882</c:v>
                </c:pt>
                <c:pt idx="160">
                  <c:v>14249</c:v>
                </c:pt>
                <c:pt idx="161">
                  <c:v>13494</c:v>
                </c:pt>
                <c:pt idx="162">
                  <c:v>14193</c:v>
                </c:pt>
                <c:pt idx="163">
                  <c:v>13384</c:v>
                </c:pt>
                <c:pt idx="164">
                  <c:v>14540</c:v>
                </c:pt>
                <c:pt idx="165">
                  <c:v>14294</c:v>
                </c:pt>
                <c:pt idx="166">
                  <c:v>14424</c:v>
                </c:pt>
                <c:pt idx="167">
                  <c:v>13951</c:v>
                </c:pt>
                <c:pt idx="168">
                  <c:v>14199</c:v>
                </c:pt>
                <c:pt idx="169">
                  <c:v>14930</c:v>
                </c:pt>
                <c:pt idx="170">
                  <c:v>14159</c:v>
                </c:pt>
                <c:pt idx="171">
                  <c:v>14408</c:v>
                </c:pt>
                <c:pt idx="172">
                  <c:v>14746</c:v>
                </c:pt>
                <c:pt idx="173">
                  <c:v>15349</c:v>
                </c:pt>
                <c:pt idx="174">
                  <c:v>14604</c:v>
                </c:pt>
                <c:pt idx="175">
                  <c:v>14733</c:v>
                </c:pt>
                <c:pt idx="176">
                  <c:v>14968</c:v>
                </c:pt>
                <c:pt idx="177">
                  <c:v>15981</c:v>
                </c:pt>
              </c:numCache>
            </c:numRef>
          </c:yVal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Hasher</c:v>
                </c:pt>
              </c:strCache>
            </c:strRef>
          </c:tx>
          <c:spPr>
            <a:ln w="19050">
              <a:solidFill>
                <a:srgbClr val="0070C0"/>
              </a:solidFill>
              <a:prstDash val="sysDot"/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Sheet1!$G$4:$G$181</c:f>
              <c:numCache>
                <c:formatCode>General</c:formatCode>
                <c:ptCount val="178"/>
                <c:pt idx="0">
                  <c:v>32</c:v>
                </c:pt>
                <c:pt idx="1">
                  <c:v>56</c:v>
                </c:pt>
                <c:pt idx="2">
                  <c:v>75</c:v>
                </c:pt>
                <c:pt idx="3">
                  <c:v>118</c:v>
                </c:pt>
                <c:pt idx="4">
                  <c:v>156</c:v>
                </c:pt>
                <c:pt idx="5">
                  <c:v>165</c:v>
                </c:pt>
                <c:pt idx="6">
                  <c:v>182</c:v>
                </c:pt>
                <c:pt idx="7">
                  <c:v>239</c:v>
                </c:pt>
                <c:pt idx="8">
                  <c:v>270</c:v>
                </c:pt>
                <c:pt idx="9">
                  <c:v>299</c:v>
                </c:pt>
                <c:pt idx="10">
                  <c:v>307</c:v>
                </c:pt>
                <c:pt idx="11">
                  <c:v>374</c:v>
                </c:pt>
                <c:pt idx="12">
                  <c:v>369</c:v>
                </c:pt>
                <c:pt idx="13">
                  <c:v>407</c:v>
                </c:pt>
                <c:pt idx="14">
                  <c:v>490</c:v>
                </c:pt>
                <c:pt idx="15">
                  <c:v>532</c:v>
                </c:pt>
                <c:pt idx="16">
                  <c:v>498</c:v>
                </c:pt>
                <c:pt idx="17">
                  <c:v>497</c:v>
                </c:pt>
                <c:pt idx="18">
                  <c:v>495</c:v>
                </c:pt>
                <c:pt idx="19">
                  <c:v>569</c:v>
                </c:pt>
                <c:pt idx="20">
                  <c:v>601</c:v>
                </c:pt>
                <c:pt idx="21">
                  <c:v>656</c:v>
                </c:pt>
                <c:pt idx="22">
                  <c:v>646</c:v>
                </c:pt>
                <c:pt idx="23">
                  <c:v>680</c:v>
                </c:pt>
                <c:pt idx="24">
                  <c:v>797</c:v>
                </c:pt>
                <c:pt idx="25">
                  <c:v>684</c:v>
                </c:pt>
                <c:pt idx="26">
                  <c:v>859</c:v>
                </c:pt>
                <c:pt idx="27">
                  <c:v>873</c:v>
                </c:pt>
                <c:pt idx="28">
                  <c:v>818</c:v>
                </c:pt>
                <c:pt idx="29">
                  <c:v>837</c:v>
                </c:pt>
                <c:pt idx="30">
                  <c:v>830</c:v>
                </c:pt>
                <c:pt idx="31">
                  <c:v>1110</c:v>
                </c:pt>
                <c:pt idx="32">
                  <c:v>908</c:v>
                </c:pt>
                <c:pt idx="33">
                  <c:v>941</c:v>
                </c:pt>
                <c:pt idx="34">
                  <c:v>1097</c:v>
                </c:pt>
                <c:pt idx="35">
                  <c:v>1151</c:v>
                </c:pt>
                <c:pt idx="36">
                  <c:v>1213</c:v>
                </c:pt>
                <c:pt idx="37">
                  <c:v>1192</c:v>
                </c:pt>
                <c:pt idx="38">
                  <c:v>1234</c:v>
                </c:pt>
                <c:pt idx="39">
                  <c:v>1278</c:v>
                </c:pt>
                <c:pt idx="40">
                  <c:v>1090</c:v>
                </c:pt>
                <c:pt idx="41">
                  <c:v>1163</c:v>
                </c:pt>
                <c:pt idx="42">
                  <c:v>1211</c:v>
                </c:pt>
                <c:pt idx="43">
                  <c:v>1203</c:v>
                </c:pt>
                <c:pt idx="44">
                  <c:v>1503</c:v>
                </c:pt>
                <c:pt idx="45">
                  <c:v>1456</c:v>
                </c:pt>
                <c:pt idx="46">
                  <c:v>1292</c:v>
                </c:pt>
                <c:pt idx="47">
                  <c:v>1306</c:v>
                </c:pt>
                <c:pt idx="48">
                  <c:v>1364</c:v>
                </c:pt>
                <c:pt idx="49">
                  <c:v>1349</c:v>
                </c:pt>
                <c:pt idx="50">
                  <c:v>1410</c:v>
                </c:pt>
                <c:pt idx="51">
                  <c:v>1707</c:v>
                </c:pt>
                <c:pt idx="52">
                  <c:v>1449</c:v>
                </c:pt>
                <c:pt idx="53">
                  <c:v>1469</c:v>
                </c:pt>
                <c:pt idx="54">
                  <c:v>1514</c:v>
                </c:pt>
                <c:pt idx="55">
                  <c:v>1552</c:v>
                </c:pt>
                <c:pt idx="56">
                  <c:v>1530</c:v>
                </c:pt>
                <c:pt idx="57">
                  <c:v>1555</c:v>
                </c:pt>
                <c:pt idx="58">
                  <c:v>1614</c:v>
                </c:pt>
                <c:pt idx="59">
                  <c:v>1663</c:v>
                </c:pt>
                <c:pt idx="60">
                  <c:v>1948</c:v>
                </c:pt>
                <c:pt idx="61">
                  <c:v>2001</c:v>
                </c:pt>
                <c:pt idx="62">
                  <c:v>1792</c:v>
                </c:pt>
                <c:pt idx="63">
                  <c:v>2094</c:v>
                </c:pt>
                <c:pt idx="64">
                  <c:v>1812</c:v>
                </c:pt>
                <c:pt idx="65">
                  <c:v>1822</c:v>
                </c:pt>
                <c:pt idx="66">
                  <c:v>1860</c:v>
                </c:pt>
                <c:pt idx="67">
                  <c:v>2223</c:v>
                </c:pt>
                <c:pt idx="68">
                  <c:v>2217</c:v>
                </c:pt>
                <c:pt idx="69">
                  <c:v>1932</c:v>
                </c:pt>
                <c:pt idx="70">
                  <c:v>1967</c:v>
                </c:pt>
                <c:pt idx="71">
                  <c:v>2004</c:v>
                </c:pt>
                <c:pt idx="72">
                  <c:v>2057</c:v>
                </c:pt>
                <c:pt idx="73">
                  <c:v>2517</c:v>
                </c:pt>
                <c:pt idx="74">
                  <c:v>2054</c:v>
                </c:pt>
                <c:pt idx="75">
                  <c:v>2127</c:v>
                </c:pt>
                <c:pt idx="76">
                  <c:v>2181</c:v>
                </c:pt>
                <c:pt idx="77">
                  <c:v>2529</c:v>
                </c:pt>
                <c:pt idx="78">
                  <c:v>2140</c:v>
                </c:pt>
                <c:pt idx="79">
                  <c:v>2217</c:v>
                </c:pt>
                <c:pt idx="80">
                  <c:v>2556</c:v>
                </c:pt>
                <c:pt idx="81">
                  <c:v>2657</c:v>
                </c:pt>
                <c:pt idx="82">
                  <c:v>2292</c:v>
                </c:pt>
                <c:pt idx="83">
                  <c:v>2314</c:v>
                </c:pt>
                <c:pt idx="84">
                  <c:v>2302</c:v>
                </c:pt>
                <c:pt idx="85">
                  <c:v>2382</c:v>
                </c:pt>
                <c:pt idx="86">
                  <c:v>2908</c:v>
                </c:pt>
                <c:pt idx="87">
                  <c:v>2438</c:v>
                </c:pt>
                <c:pt idx="88">
                  <c:v>2498</c:v>
                </c:pt>
                <c:pt idx="89">
                  <c:v>2953</c:v>
                </c:pt>
                <c:pt idx="90">
                  <c:v>2499</c:v>
                </c:pt>
                <c:pt idx="91">
                  <c:v>2516</c:v>
                </c:pt>
                <c:pt idx="92">
                  <c:v>2627</c:v>
                </c:pt>
                <c:pt idx="93">
                  <c:v>2598</c:v>
                </c:pt>
                <c:pt idx="94">
                  <c:v>2578</c:v>
                </c:pt>
                <c:pt idx="95">
                  <c:v>2628</c:v>
                </c:pt>
                <c:pt idx="96">
                  <c:v>2662</c:v>
                </c:pt>
                <c:pt idx="97">
                  <c:v>2726</c:v>
                </c:pt>
                <c:pt idx="98">
                  <c:v>2756</c:v>
                </c:pt>
                <c:pt idx="99">
                  <c:v>2749</c:v>
                </c:pt>
                <c:pt idx="100">
                  <c:v>2744</c:v>
                </c:pt>
                <c:pt idx="101">
                  <c:v>2813</c:v>
                </c:pt>
                <c:pt idx="102">
                  <c:v>2807</c:v>
                </c:pt>
                <c:pt idx="103">
                  <c:v>3447</c:v>
                </c:pt>
                <c:pt idx="104">
                  <c:v>3424</c:v>
                </c:pt>
                <c:pt idx="105">
                  <c:v>2978</c:v>
                </c:pt>
                <c:pt idx="106">
                  <c:v>3597</c:v>
                </c:pt>
                <c:pt idx="107">
                  <c:v>3547</c:v>
                </c:pt>
                <c:pt idx="108">
                  <c:v>3067</c:v>
                </c:pt>
                <c:pt idx="109">
                  <c:v>3115</c:v>
                </c:pt>
                <c:pt idx="110">
                  <c:v>3148</c:v>
                </c:pt>
                <c:pt idx="111">
                  <c:v>3108</c:v>
                </c:pt>
                <c:pt idx="112">
                  <c:v>3824</c:v>
                </c:pt>
                <c:pt idx="113">
                  <c:v>3263</c:v>
                </c:pt>
                <c:pt idx="114">
                  <c:v>3822</c:v>
                </c:pt>
                <c:pt idx="115">
                  <c:v>3240</c:v>
                </c:pt>
                <c:pt idx="116">
                  <c:v>3289</c:v>
                </c:pt>
                <c:pt idx="117">
                  <c:v>3279</c:v>
                </c:pt>
                <c:pt idx="118">
                  <c:v>3934</c:v>
                </c:pt>
                <c:pt idx="119">
                  <c:v>3888</c:v>
                </c:pt>
                <c:pt idx="120">
                  <c:v>3413</c:v>
                </c:pt>
                <c:pt idx="121">
                  <c:v>4104</c:v>
                </c:pt>
                <c:pt idx="122">
                  <c:v>3417</c:v>
                </c:pt>
                <c:pt idx="123">
                  <c:v>4211</c:v>
                </c:pt>
                <c:pt idx="124">
                  <c:v>3563</c:v>
                </c:pt>
                <c:pt idx="125">
                  <c:v>4290</c:v>
                </c:pt>
                <c:pt idx="126">
                  <c:v>3577</c:v>
                </c:pt>
                <c:pt idx="127">
                  <c:v>3655</c:v>
                </c:pt>
                <c:pt idx="128">
                  <c:v>4216</c:v>
                </c:pt>
                <c:pt idx="129">
                  <c:v>3677</c:v>
                </c:pt>
                <c:pt idx="130">
                  <c:v>3677</c:v>
                </c:pt>
                <c:pt idx="131">
                  <c:v>4479</c:v>
                </c:pt>
                <c:pt idx="132">
                  <c:v>3703</c:v>
                </c:pt>
                <c:pt idx="133">
                  <c:v>3738</c:v>
                </c:pt>
                <c:pt idx="134">
                  <c:v>3879</c:v>
                </c:pt>
                <c:pt idx="135">
                  <c:v>4617</c:v>
                </c:pt>
                <c:pt idx="136">
                  <c:v>3834</c:v>
                </c:pt>
                <c:pt idx="137">
                  <c:v>4597</c:v>
                </c:pt>
                <c:pt idx="138">
                  <c:v>4728</c:v>
                </c:pt>
                <c:pt idx="139">
                  <c:v>3908</c:v>
                </c:pt>
                <c:pt idx="140">
                  <c:v>4418</c:v>
                </c:pt>
                <c:pt idx="141">
                  <c:v>4705</c:v>
                </c:pt>
                <c:pt idx="142">
                  <c:v>3973</c:v>
                </c:pt>
                <c:pt idx="143">
                  <c:v>4853</c:v>
                </c:pt>
                <c:pt idx="144">
                  <c:v>3983</c:v>
                </c:pt>
                <c:pt idx="145">
                  <c:v>4203</c:v>
                </c:pt>
                <c:pt idx="146">
                  <c:v>4101</c:v>
                </c:pt>
                <c:pt idx="147">
                  <c:v>4967</c:v>
                </c:pt>
                <c:pt idx="148">
                  <c:v>4176</c:v>
                </c:pt>
                <c:pt idx="149">
                  <c:v>4181</c:v>
                </c:pt>
                <c:pt idx="150">
                  <c:v>4166</c:v>
                </c:pt>
                <c:pt idx="151">
                  <c:v>4248</c:v>
                </c:pt>
                <c:pt idx="152">
                  <c:v>5225</c:v>
                </c:pt>
                <c:pt idx="153">
                  <c:v>5159</c:v>
                </c:pt>
                <c:pt idx="154">
                  <c:v>5012</c:v>
                </c:pt>
                <c:pt idx="155">
                  <c:v>5247</c:v>
                </c:pt>
                <c:pt idx="156">
                  <c:v>5320</c:v>
                </c:pt>
                <c:pt idx="157">
                  <c:v>5351</c:v>
                </c:pt>
                <c:pt idx="158">
                  <c:v>5343</c:v>
                </c:pt>
                <c:pt idx="159">
                  <c:v>4629</c:v>
                </c:pt>
                <c:pt idx="160">
                  <c:v>4463</c:v>
                </c:pt>
                <c:pt idx="161">
                  <c:v>4524</c:v>
                </c:pt>
                <c:pt idx="162">
                  <c:v>4502</c:v>
                </c:pt>
                <c:pt idx="163">
                  <c:v>4525</c:v>
                </c:pt>
                <c:pt idx="164">
                  <c:v>4526</c:v>
                </c:pt>
                <c:pt idx="165">
                  <c:v>4650</c:v>
                </c:pt>
                <c:pt idx="166">
                  <c:v>4687</c:v>
                </c:pt>
                <c:pt idx="167">
                  <c:v>4737</c:v>
                </c:pt>
                <c:pt idx="168">
                  <c:v>4793</c:v>
                </c:pt>
                <c:pt idx="169">
                  <c:v>4856</c:v>
                </c:pt>
                <c:pt idx="170">
                  <c:v>5838</c:v>
                </c:pt>
                <c:pt idx="171">
                  <c:v>5834</c:v>
                </c:pt>
                <c:pt idx="172">
                  <c:v>5971</c:v>
                </c:pt>
                <c:pt idx="173">
                  <c:v>5112</c:v>
                </c:pt>
                <c:pt idx="174">
                  <c:v>5968</c:v>
                </c:pt>
                <c:pt idx="175">
                  <c:v>6095</c:v>
                </c:pt>
                <c:pt idx="176">
                  <c:v>6048</c:v>
                </c:pt>
                <c:pt idx="177">
                  <c:v>4998</c:v>
                </c:pt>
              </c:numCache>
            </c:numRef>
          </c:yVal>
        </c:ser>
        <c:ser>
          <c:idx val="6"/>
          <c:order val="6"/>
          <c:tx>
            <c:strRef>
              <c:f>Sheet1!$H$3</c:f>
              <c:strCache>
                <c:ptCount val="1"/>
                <c:pt idx="0">
                  <c:v>PoS_TreeTagger</c:v>
                </c:pt>
              </c:strCache>
            </c:strRef>
          </c:tx>
          <c:spPr>
            <a:ln w="25400">
              <a:solidFill>
                <a:srgbClr val="00B050"/>
              </a:solidFill>
              <a:prstDash val="sysDot"/>
            </a:ln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Sheet1!$H$4:$H$181</c:f>
              <c:numCache>
                <c:formatCode>General</c:formatCode>
                <c:ptCount val="178"/>
                <c:pt idx="0">
                  <c:v>402</c:v>
                </c:pt>
                <c:pt idx="1">
                  <c:v>468</c:v>
                </c:pt>
                <c:pt idx="2">
                  <c:v>516</c:v>
                </c:pt>
                <c:pt idx="3">
                  <c:v>590</c:v>
                </c:pt>
                <c:pt idx="4">
                  <c:v>637</c:v>
                </c:pt>
                <c:pt idx="5">
                  <c:v>734</c:v>
                </c:pt>
                <c:pt idx="6">
                  <c:v>798</c:v>
                </c:pt>
                <c:pt idx="7">
                  <c:v>840</c:v>
                </c:pt>
                <c:pt idx="8">
                  <c:v>923</c:v>
                </c:pt>
                <c:pt idx="9">
                  <c:v>956</c:v>
                </c:pt>
                <c:pt idx="10">
                  <c:v>1039</c:v>
                </c:pt>
                <c:pt idx="11">
                  <c:v>1093</c:v>
                </c:pt>
                <c:pt idx="12">
                  <c:v>1219</c:v>
                </c:pt>
                <c:pt idx="13">
                  <c:v>1282</c:v>
                </c:pt>
                <c:pt idx="14">
                  <c:v>1294</c:v>
                </c:pt>
                <c:pt idx="15">
                  <c:v>1374</c:v>
                </c:pt>
                <c:pt idx="16">
                  <c:v>1415</c:v>
                </c:pt>
                <c:pt idx="17">
                  <c:v>1475</c:v>
                </c:pt>
                <c:pt idx="18">
                  <c:v>1594</c:v>
                </c:pt>
                <c:pt idx="19">
                  <c:v>1610</c:v>
                </c:pt>
                <c:pt idx="20">
                  <c:v>1695</c:v>
                </c:pt>
                <c:pt idx="21">
                  <c:v>1870</c:v>
                </c:pt>
                <c:pt idx="22">
                  <c:v>1863</c:v>
                </c:pt>
                <c:pt idx="23">
                  <c:v>1931</c:v>
                </c:pt>
                <c:pt idx="24">
                  <c:v>1965</c:v>
                </c:pt>
                <c:pt idx="25">
                  <c:v>2025</c:v>
                </c:pt>
                <c:pt idx="26">
                  <c:v>2094</c:v>
                </c:pt>
                <c:pt idx="27">
                  <c:v>2156</c:v>
                </c:pt>
                <c:pt idx="28">
                  <c:v>2268</c:v>
                </c:pt>
                <c:pt idx="29">
                  <c:v>2318</c:v>
                </c:pt>
                <c:pt idx="30">
                  <c:v>2479</c:v>
                </c:pt>
                <c:pt idx="31">
                  <c:v>2437</c:v>
                </c:pt>
                <c:pt idx="32">
                  <c:v>2458</c:v>
                </c:pt>
                <c:pt idx="33">
                  <c:v>2608</c:v>
                </c:pt>
                <c:pt idx="34">
                  <c:v>2603</c:v>
                </c:pt>
                <c:pt idx="35">
                  <c:v>2661</c:v>
                </c:pt>
                <c:pt idx="36">
                  <c:v>2781</c:v>
                </c:pt>
                <c:pt idx="37">
                  <c:v>2819</c:v>
                </c:pt>
                <c:pt idx="38">
                  <c:v>2930</c:v>
                </c:pt>
                <c:pt idx="39">
                  <c:v>3000</c:v>
                </c:pt>
                <c:pt idx="40">
                  <c:v>2984</c:v>
                </c:pt>
                <c:pt idx="41">
                  <c:v>3077</c:v>
                </c:pt>
                <c:pt idx="42">
                  <c:v>3135</c:v>
                </c:pt>
                <c:pt idx="43">
                  <c:v>3244</c:v>
                </c:pt>
                <c:pt idx="44">
                  <c:v>3324</c:v>
                </c:pt>
                <c:pt idx="45">
                  <c:v>3414</c:v>
                </c:pt>
                <c:pt idx="46">
                  <c:v>3499</c:v>
                </c:pt>
                <c:pt idx="47">
                  <c:v>3563</c:v>
                </c:pt>
                <c:pt idx="48">
                  <c:v>3564</c:v>
                </c:pt>
                <c:pt idx="49">
                  <c:v>3583</c:v>
                </c:pt>
                <c:pt idx="50">
                  <c:v>3807</c:v>
                </c:pt>
                <c:pt idx="51">
                  <c:v>3822</c:v>
                </c:pt>
                <c:pt idx="52">
                  <c:v>3859</c:v>
                </c:pt>
                <c:pt idx="53">
                  <c:v>3959</c:v>
                </c:pt>
                <c:pt idx="54">
                  <c:v>4092</c:v>
                </c:pt>
                <c:pt idx="55">
                  <c:v>4164</c:v>
                </c:pt>
                <c:pt idx="56">
                  <c:v>4134</c:v>
                </c:pt>
                <c:pt idx="57">
                  <c:v>4230</c:v>
                </c:pt>
                <c:pt idx="58">
                  <c:v>4247</c:v>
                </c:pt>
                <c:pt idx="59">
                  <c:v>4403</c:v>
                </c:pt>
                <c:pt idx="60">
                  <c:v>4444</c:v>
                </c:pt>
                <c:pt idx="61">
                  <c:v>4590</c:v>
                </c:pt>
                <c:pt idx="62">
                  <c:v>4756</c:v>
                </c:pt>
                <c:pt idx="63">
                  <c:v>5037</c:v>
                </c:pt>
                <c:pt idx="64">
                  <c:v>5039</c:v>
                </c:pt>
                <c:pt idx="65">
                  <c:v>4955</c:v>
                </c:pt>
                <c:pt idx="66">
                  <c:v>5004</c:v>
                </c:pt>
                <c:pt idx="67">
                  <c:v>5013</c:v>
                </c:pt>
                <c:pt idx="68">
                  <c:v>5175</c:v>
                </c:pt>
                <c:pt idx="69">
                  <c:v>5170</c:v>
                </c:pt>
                <c:pt idx="70">
                  <c:v>5259</c:v>
                </c:pt>
                <c:pt idx="71">
                  <c:v>5389</c:v>
                </c:pt>
                <c:pt idx="72">
                  <c:v>5443</c:v>
                </c:pt>
                <c:pt idx="73">
                  <c:v>5629</c:v>
                </c:pt>
                <c:pt idx="74">
                  <c:v>5666</c:v>
                </c:pt>
                <c:pt idx="75">
                  <c:v>5824</c:v>
                </c:pt>
                <c:pt idx="76">
                  <c:v>5795</c:v>
                </c:pt>
                <c:pt idx="77">
                  <c:v>5916</c:v>
                </c:pt>
                <c:pt idx="78">
                  <c:v>6035</c:v>
                </c:pt>
                <c:pt idx="79">
                  <c:v>6010</c:v>
                </c:pt>
                <c:pt idx="80">
                  <c:v>6036</c:v>
                </c:pt>
                <c:pt idx="81">
                  <c:v>6171</c:v>
                </c:pt>
                <c:pt idx="82">
                  <c:v>6189</c:v>
                </c:pt>
                <c:pt idx="83">
                  <c:v>6280</c:v>
                </c:pt>
                <c:pt idx="84">
                  <c:v>6449</c:v>
                </c:pt>
                <c:pt idx="85">
                  <c:v>6552</c:v>
                </c:pt>
                <c:pt idx="86">
                  <c:v>6532</c:v>
                </c:pt>
                <c:pt idx="87">
                  <c:v>6420</c:v>
                </c:pt>
                <c:pt idx="88">
                  <c:v>6435</c:v>
                </c:pt>
                <c:pt idx="89">
                  <c:v>6340</c:v>
                </c:pt>
                <c:pt idx="90">
                  <c:v>6546</c:v>
                </c:pt>
                <c:pt idx="91">
                  <c:v>6586</c:v>
                </c:pt>
                <c:pt idx="92">
                  <c:v>6990</c:v>
                </c:pt>
                <c:pt idx="93">
                  <c:v>6678</c:v>
                </c:pt>
                <c:pt idx="94">
                  <c:v>6711</c:v>
                </c:pt>
                <c:pt idx="95">
                  <c:v>6865</c:v>
                </c:pt>
                <c:pt idx="96">
                  <c:v>6932</c:v>
                </c:pt>
                <c:pt idx="97">
                  <c:v>7055</c:v>
                </c:pt>
                <c:pt idx="98">
                  <c:v>7072</c:v>
                </c:pt>
                <c:pt idx="99">
                  <c:v>7211</c:v>
                </c:pt>
                <c:pt idx="100">
                  <c:v>7216</c:v>
                </c:pt>
                <c:pt idx="101">
                  <c:v>7464</c:v>
                </c:pt>
                <c:pt idx="102">
                  <c:v>7594</c:v>
                </c:pt>
                <c:pt idx="103">
                  <c:v>7391</c:v>
                </c:pt>
                <c:pt idx="104">
                  <c:v>7788</c:v>
                </c:pt>
                <c:pt idx="105">
                  <c:v>7706</c:v>
                </c:pt>
                <c:pt idx="106">
                  <c:v>8724</c:v>
                </c:pt>
                <c:pt idx="107">
                  <c:v>7930</c:v>
                </c:pt>
                <c:pt idx="108">
                  <c:v>7968</c:v>
                </c:pt>
                <c:pt idx="109">
                  <c:v>8079</c:v>
                </c:pt>
                <c:pt idx="110">
                  <c:v>8121</c:v>
                </c:pt>
                <c:pt idx="111">
                  <c:v>8231</c:v>
                </c:pt>
                <c:pt idx="112">
                  <c:v>8289</c:v>
                </c:pt>
                <c:pt idx="113">
                  <c:v>8211</c:v>
                </c:pt>
                <c:pt idx="114">
                  <c:v>9578</c:v>
                </c:pt>
                <c:pt idx="115">
                  <c:v>8548</c:v>
                </c:pt>
                <c:pt idx="116">
                  <c:v>8688</c:v>
                </c:pt>
                <c:pt idx="117">
                  <c:v>8704</c:v>
                </c:pt>
                <c:pt idx="118">
                  <c:v>8704</c:v>
                </c:pt>
                <c:pt idx="119">
                  <c:v>8830</c:v>
                </c:pt>
                <c:pt idx="120">
                  <c:v>8867</c:v>
                </c:pt>
                <c:pt idx="121">
                  <c:v>8966</c:v>
                </c:pt>
                <c:pt idx="122">
                  <c:v>8937</c:v>
                </c:pt>
                <c:pt idx="123">
                  <c:v>9134</c:v>
                </c:pt>
                <c:pt idx="124">
                  <c:v>9237</c:v>
                </c:pt>
                <c:pt idx="125">
                  <c:v>9338</c:v>
                </c:pt>
                <c:pt idx="126">
                  <c:v>9333</c:v>
                </c:pt>
                <c:pt idx="127">
                  <c:v>9509</c:v>
                </c:pt>
                <c:pt idx="128">
                  <c:v>9591</c:v>
                </c:pt>
                <c:pt idx="129">
                  <c:v>9673</c:v>
                </c:pt>
                <c:pt idx="130">
                  <c:v>9612</c:v>
                </c:pt>
                <c:pt idx="131">
                  <c:v>9754</c:v>
                </c:pt>
                <c:pt idx="132">
                  <c:v>9941</c:v>
                </c:pt>
                <c:pt idx="133">
                  <c:v>9901</c:v>
                </c:pt>
                <c:pt idx="134">
                  <c:v>9952</c:v>
                </c:pt>
                <c:pt idx="135">
                  <c:v>10001</c:v>
                </c:pt>
                <c:pt idx="136">
                  <c:v>10033</c:v>
                </c:pt>
                <c:pt idx="137">
                  <c:v>10244</c:v>
                </c:pt>
                <c:pt idx="138">
                  <c:v>10291</c:v>
                </c:pt>
                <c:pt idx="139">
                  <c:v>10453</c:v>
                </c:pt>
                <c:pt idx="140">
                  <c:v>10470</c:v>
                </c:pt>
                <c:pt idx="141">
                  <c:v>10167</c:v>
                </c:pt>
                <c:pt idx="142">
                  <c:v>10886</c:v>
                </c:pt>
                <c:pt idx="143">
                  <c:v>12500</c:v>
                </c:pt>
                <c:pt idx="144">
                  <c:v>10710</c:v>
                </c:pt>
                <c:pt idx="145">
                  <c:v>10808</c:v>
                </c:pt>
                <c:pt idx="146">
                  <c:v>10816</c:v>
                </c:pt>
                <c:pt idx="147">
                  <c:v>10970</c:v>
                </c:pt>
                <c:pt idx="148">
                  <c:v>12077</c:v>
                </c:pt>
                <c:pt idx="149">
                  <c:v>11350</c:v>
                </c:pt>
                <c:pt idx="150">
                  <c:v>11221</c:v>
                </c:pt>
                <c:pt idx="151">
                  <c:v>11611</c:v>
                </c:pt>
                <c:pt idx="152">
                  <c:v>11351</c:v>
                </c:pt>
                <c:pt idx="153">
                  <c:v>11520</c:v>
                </c:pt>
                <c:pt idx="154">
                  <c:v>11354</c:v>
                </c:pt>
                <c:pt idx="155">
                  <c:v>11449</c:v>
                </c:pt>
                <c:pt idx="156">
                  <c:v>11646</c:v>
                </c:pt>
                <c:pt idx="157">
                  <c:v>11606</c:v>
                </c:pt>
                <c:pt idx="158">
                  <c:v>11755</c:v>
                </c:pt>
                <c:pt idx="159">
                  <c:v>11904</c:v>
                </c:pt>
                <c:pt idx="160">
                  <c:v>12193</c:v>
                </c:pt>
                <c:pt idx="161">
                  <c:v>12095</c:v>
                </c:pt>
                <c:pt idx="162">
                  <c:v>12180</c:v>
                </c:pt>
                <c:pt idx="163">
                  <c:v>12379</c:v>
                </c:pt>
                <c:pt idx="164">
                  <c:v>12305</c:v>
                </c:pt>
                <c:pt idx="165">
                  <c:v>12469</c:v>
                </c:pt>
                <c:pt idx="166">
                  <c:v>12528</c:v>
                </c:pt>
                <c:pt idx="167">
                  <c:v>13099</c:v>
                </c:pt>
                <c:pt idx="168">
                  <c:v>12926</c:v>
                </c:pt>
                <c:pt idx="169">
                  <c:v>13084</c:v>
                </c:pt>
                <c:pt idx="170">
                  <c:v>13216</c:v>
                </c:pt>
                <c:pt idx="171">
                  <c:v>13033</c:v>
                </c:pt>
                <c:pt idx="172">
                  <c:v>13465</c:v>
                </c:pt>
                <c:pt idx="173">
                  <c:v>13348</c:v>
                </c:pt>
                <c:pt idx="174">
                  <c:v>13337</c:v>
                </c:pt>
                <c:pt idx="175">
                  <c:v>13370</c:v>
                </c:pt>
                <c:pt idx="176">
                  <c:v>13576</c:v>
                </c:pt>
                <c:pt idx="177">
                  <c:v>13443</c:v>
                </c:pt>
              </c:numCache>
            </c:numRef>
          </c:yVal>
        </c:ser>
        <c:ser>
          <c:idx val="7"/>
          <c:order val="7"/>
          <c:tx>
            <c:strRef>
              <c:f>Sheet1!$I$3</c:f>
              <c:strCache>
                <c:ptCount val="1"/>
                <c:pt idx="0">
                  <c:v>Statistics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Sheet1!$K$4:$K$181</c:f>
              <c:numCache>
                <c:formatCode>General</c:formatCode>
                <c:ptCount val="178"/>
                <c:pt idx="0">
                  <c:v>5199</c:v>
                </c:pt>
                <c:pt idx="1">
                  <c:v>10293</c:v>
                </c:pt>
                <c:pt idx="2">
                  <c:v>15401</c:v>
                </c:pt>
                <c:pt idx="3">
                  <c:v>20497</c:v>
                </c:pt>
                <c:pt idx="4">
                  <c:v>25631</c:v>
                </c:pt>
                <c:pt idx="5">
                  <c:v>30759</c:v>
                </c:pt>
                <c:pt idx="6">
                  <c:v>35860</c:v>
                </c:pt>
                <c:pt idx="7">
                  <c:v>40838</c:v>
                </c:pt>
                <c:pt idx="8">
                  <c:v>46037</c:v>
                </c:pt>
                <c:pt idx="9">
                  <c:v>51136</c:v>
                </c:pt>
                <c:pt idx="10">
                  <c:v>56320</c:v>
                </c:pt>
                <c:pt idx="11">
                  <c:v>61405</c:v>
                </c:pt>
                <c:pt idx="12">
                  <c:v>66574</c:v>
                </c:pt>
                <c:pt idx="13">
                  <c:v>71720</c:v>
                </c:pt>
                <c:pt idx="14">
                  <c:v>76910</c:v>
                </c:pt>
                <c:pt idx="15">
                  <c:v>81805</c:v>
                </c:pt>
                <c:pt idx="16">
                  <c:v>87014</c:v>
                </c:pt>
                <c:pt idx="17">
                  <c:v>92192</c:v>
                </c:pt>
                <c:pt idx="18">
                  <c:v>97268</c:v>
                </c:pt>
                <c:pt idx="19">
                  <c:v>102440</c:v>
                </c:pt>
                <c:pt idx="20">
                  <c:v>107505</c:v>
                </c:pt>
                <c:pt idx="21">
                  <c:v>112586</c:v>
                </c:pt>
                <c:pt idx="22">
                  <c:v>117851</c:v>
                </c:pt>
                <c:pt idx="23">
                  <c:v>122922</c:v>
                </c:pt>
                <c:pt idx="24">
                  <c:v>127990</c:v>
                </c:pt>
                <c:pt idx="25">
                  <c:v>133075</c:v>
                </c:pt>
                <c:pt idx="26">
                  <c:v>138241</c:v>
                </c:pt>
                <c:pt idx="27">
                  <c:v>143419</c:v>
                </c:pt>
                <c:pt idx="28">
                  <c:v>148475</c:v>
                </c:pt>
                <c:pt idx="29">
                  <c:v>153599</c:v>
                </c:pt>
                <c:pt idx="30">
                  <c:v>158647</c:v>
                </c:pt>
                <c:pt idx="31">
                  <c:v>163741</c:v>
                </c:pt>
                <c:pt idx="32">
                  <c:v>168965</c:v>
                </c:pt>
                <c:pt idx="33">
                  <c:v>174050</c:v>
                </c:pt>
                <c:pt idx="34">
                  <c:v>179110</c:v>
                </c:pt>
                <c:pt idx="35">
                  <c:v>184305</c:v>
                </c:pt>
                <c:pt idx="36">
                  <c:v>189408</c:v>
                </c:pt>
                <c:pt idx="37">
                  <c:v>194543</c:v>
                </c:pt>
                <c:pt idx="38">
                  <c:v>199675</c:v>
                </c:pt>
                <c:pt idx="39">
                  <c:v>204817</c:v>
                </c:pt>
                <c:pt idx="40">
                  <c:v>209900</c:v>
                </c:pt>
                <c:pt idx="41">
                  <c:v>214964</c:v>
                </c:pt>
                <c:pt idx="42">
                  <c:v>220109</c:v>
                </c:pt>
                <c:pt idx="43">
                  <c:v>225203</c:v>
                </c:pt>
                <c:pt idx="44">
                  <c:v>230443</c:v>
                </c:pt>
                <c:pt idx="45">
                  <c:v>235506</c:v>
                </c:pt>
                <c:pt idx="46">
                  <c:v>240658</c:v>
                </c:pt>
                <c:pt idx="47">
                  <c:v>245689</c:v>
                </c:pt>
                <c:pt idx="48">
                  <c:v>250915</c:v>
                </c:pt>
                <c:pt idx="49">
                  <c:v>256002</c:v>
                </c:pt>
                <c:pt idx="50">
                  <c:v>261132</c:v>
                </c:pt>
                <c:pt idx="51">
                  <c:v>266231</c:v>
                </c:pt>
                <c:pt idx="52">
                  <c:v>271303</c:v>
                </c:pt>
                <c:pt idx="53">
                  <c:v>276560</c:v>
                </c:pt>
                <c:pt idx="54">
                  <c:v>281481</c:v>
                </c:pt>
                <c:pt idx="55">
                  <c:v>286689</c:v>
                </c:pt>
                <c:pt idx="56">
                  <c:v>291822</c:v>
                </c:pt>
                <c:pt idx="57">
                  <c:v>296977</c:v>
                </c:pt>
                <c:pt idx="58">
                  <c:v>302152</c:v>
                </c:pt>
                <c:pt idx="59">
                  <c:v>307226</c:v>
                </c:pt>
                <c:pt idx="60">
                  <c:v>312311</c:v>
                </c:pt>
                <c:pt idx="61">
                  <c:v>317483</c:v>
                </c:pt>
                <c:pt idx="62">
                  <c:v>322613</c:v>
                </c:pt>
                <c:pt idx="63">
                  <c:v>327679</c:v>
                </c:pt>
                <c:pt idx="64">
                  <c:v>332794</c:v>
                </c:pt>
                <c:pt idx="65">
                  <c:v>337861</c:v>
                </c:pt>
                <c:pt idx="66">
                  <c:v>342971</c:v>
                </c:pt>
                <c:pt idx="67">
                  <c:v>348106</c:v>
                </c:pt>
                <c:pt idx="68">
                  <c:v>353218</c:v>
                </c:pt>
                <c:pt idx="69">
                  <c:v>358382</c:v>
                </c:pt>
                <c:pt idx="70">
                  <c:v>363476</c:v>
                </c:pt>
                <c:pt idx="71">
                  <c:v>368597</c:v>
                </c:pt>
                <c:pt idx="72">
                  <c:v>373738</c:v>
                </c:pt>
                <c:pt idx="73">
                  <c:v>378870</c:v>
                </c:pt>
                <c:pt idx="74">
                  <c:v>384049</c:v>
                </c:pt>
                <c:pt idx="75">
                  <c:v>389160</c:v>
                </c:pt>
                <c:pt idx="76">
                  <c:v>394284</c:v>
                </c:pt>
                <c:pt idx="77">
                  <c:v>399301</c:v>
                </c:pt>
                <c:pt idx="78">
                  <c:v>404494</c:v>
                </c:pt>
                <c:pt idx="79">
                  <c:v>409593</c:v>
                </c:pt>
                <c:pt idx="80">
                  <c:v>414678</c:v>
                </c:pt>
                <c:pt idx="81">
                  <c:v>419797</c:v>
                </c:pt>
                <c:pt idx="82">
                  <c:v>424935</c:v>
                </c:pt>
                <c:pt idx="83">
                  <c:v>430080</c:v>
                </c:pt>
                <c:pt idx="84">
                  <c:v>435110</c:v>
                </c:pt>
                <c:pt idx="85">
                  <c:v>440347</c:v>
                </c:pt>
                <c:pt idx="86">
                  <c:v>445494</c:v>
                </c:pt>
                <c:pt idx="87">
                  <c:v>450456</c:v>
                </c:pt>
                <c:pt idx="88">
                  <c:v>455572</c:v>
                </c:pt>
                <c:pt idx="89">
                  <c:v>460800</c:v>
                </c:pt>
                <c:pt idx="90">
                  <c:v>465982</c:v>
                </c:pt>
                <c:pt idx="91">
                  <c:v>470985</c:v>
                </c:pt>
                <c:pt idx="92">
                  <c:v>476229</c:v>
                </c:pt>
                <c:pt idx="93">
                  <c:v>481310</c:v>
                </c:pt>
                <c:pt idx="94">
                  <c:v>486402</c:v>
                </c:pt>
                <c:pt idx="95">
                  <c:v>491427</c:v>
                </c:pt>
                <c:pt idx="96">
                  <c:v>496620</c:v>
                </c:pt>
                <c:pt idx="97">
                  <c:v>501726</c:v>
                </c:pt>
                <c:pt idx="98">
                  <c:v>506829</c:v>
                </c:pt>
                <c:pt idx="99">
                  <c:v>511947</c:v>
                </c:pt>
                <c:pt idx="100">
                  <c:v>517046</c:v>
                </c:pt>
                <c:pt idx="101">
                  <c:v>522260</c:v>
                </c:pt>
                <c:pt idx="102">
                  <c:v>527379</c:v>
                </c:pt>
                <c:pt idx="103">
                  <c:v>532489</c:v>
                </c:pt>
                <c:pt idx="104">
                  <c:v>537599</c:v>
                </c:pt>
                <c:pt idx="105">
                  <c:v>542699</c:v>
                </c:pt>
                <c:pt idx="106">
                  <c:v>547761</c:v>
                </c:pt>
                <c:pt idx="107">
                  <c:v>552984</c:v>
                </c:pt>
                <c:pt idx="108">
                  <c:v>558109</c:v>
                </c:pt>
                <c:pt idx="109">
                  <c:v>563132</c:v>
                </c:pt>
                <c:pt idx="110">
                  <c:v>568320</c:v>
                </c:pt>
                <c:pt idx="111">
                  <c:v>573504</c:v>
                </c:pt>
                <c:pt idx="112">
                  <c:v>578673</c:v>
                </c:pt>
                <c:pt idx="113">
                  <c:v>583693</c:v>
                </c:pt>
                <c:pt idx="114">
                  <c:v>588890</c:v>
                </c:pt>
                <c:pt idx="115">
                  <c:v>594010</c:v>
                </c:pt>
                <c:pt idx="116">
                  <c:v>599016</c:v>
                </c:pt>
                <c:pt idx="117">
                  <c:v>604093</c:v>
                </c:pt>
                <c:pt idx="118">
                  <c:v>609233</c:v>
                </c:pt>
                <c:pt idx="119">
                  <c:v>614311</c:v>
                </c:pt>
                <c:pt idx="120">
                  <c:v>619529</c:v>
                </c:pt>
                <c:pt idx="121">
                  <c:v>624600</c:v>
                </c:pt>
                <c:pt idx="122">
                  <c:v>629792</c:v>
                </c:pt>
                <c:pt idx="123">
                  <c:v>634827</c:v>
                </c:pt>
                <c:pt idx="124">
                  <c:v>639978</c:v>
                </c:pt>
                <c:pt idx="125">
                  <c:v>645099</c:v>
                </c:pt>
                <c:pt idx="126">
                  <c:v>650242</c:v>
                </c:pt>
                <c:pt idx="127">
                  <c:v>655391</c:v>
                </c:pt>
                <c:pt idx="128">
                  <c:v>660371</c:v>
                </c:pt>
                <c:pt idx="129">
                  <c:v>665625</c:v>
                </c:pt>
                <c:pt idx="130">
                  <c:v>670789</c:v>
                </c:pt>
                <c:pt idx="131">
                  <c:v>675799</c:v>
                </c:pt>
                <c:pt idx="132">
                  <c:v>680923</c:v>
                </c:pt>
                <c:pt idx="133">
                  <c:v>686123</c:v>
                </c:pt>
                <c:pt idx="134">
                  <c:v>691245</c:v>
                </c:pt>
                <c:pt idx="135">
                  <c:v>696238</c:v>
                </c:pt>
                <c:pt idx="136">
                  <c:v>701483</c:v>
                </c:pt>
                <c:pt idx="137">
                  <c:v>706581</c:v>
                </c:pt>
                <c:pt idx="138">
                  <c:v>711745</c:v>
                </c:pt>
                <c:pt idx="139">
                  <c:v>716778</c:v>
                </c:pt>
                <c:pt idx="140">
                  <c:v>721792</c:v>
                </c:pt>
                <c:pt idx="141">
                  <c:v>727010</c:v>
                </c:pt>
                <c:pt idx="142">
                  <c:v>732216</c:v>
                </c:pt>
                <c:pt idx="143">
                  <c:v>737275</c:v>
                </c:pt>
                <c:pt idx="144">
                  <c:v>742358</c:v>
                </c:pt>
                <c:pt idx="145">
                  <c:v>747415</c:v>
                </c:pt>
                <c:pt idx="146">
                  <c:v>752681</c:v>
                </c:pt>
                <c:pt idx="147">
                  <c:v>757727</c:v>
                </c:pt>
                <c:pt idx="148">
                  <c:v>762862</c:v>
                </c:pt>
                <c:pt idx="149">
                  <c:v>767880</c:v>
                </c:pt>
                <c:pt idx="150">
                  <c:v>773167</c:v>
                </c:pt>
                <c:pt idx="151">
                  <c:v>778331</c:v>
                </c:pt>
                <c:pt idx="152">
                  <c:v>783315</c:v>
                </c:pt>
                <c:pt idx="153">
                  <c:v>788331</c:v>
                </c:pt>
                <c:pt idx="154">
                  <c:v>793553</c:v>
                </c:pt>
                <c:pt idx="155">
                  <c:v>798680</c:v>
                </c:pt>
                <c:pt idx="156">
                  <c:v>803838</c:v>
                </c:pt>
                <c:pt idx="157">
                  <c:v>809007</c:v>
                </c:pt>
                <c:pt idx="158">
                  <c:v>814046</c:v>
                </c:pt>
                <c:pt idx="159">
                  <c:v>819335</c:v>
                </c:pt>
                <c:pt idx="160">
                  <c:v>824346</c:v>
                </c:pt>
                <c:pt idx="161">
                  <c:v>829363</c:v>
                </c:pt>
                <c:pt idx="162">
                  <c:v>834544</c:v>
                </c:pt>
                <c:pt idx="163">
                  <c:v>839616</c:v>
                </c:pt>
                <c:pt idx="164">
                  <c:v>844774</c:v>
                </c:pt>
                <c:pt idx="165">
                  <c:v>849975</c:v>
                </c:pt>
                <c:pt idx="166">
                  <c:v>855096</c:v>
                </c:pt>
                <c:pt idx="167">
                  <c:v>860173</c:v>
                </c:pt>
                <c:pt idx="168">
                  <c:v>865399</c:v>
                </c:pt>
                <c:pt idx="169">
                  <c:v>870407</c:v>
                </c:pt>
                <c:pt idx="170">
                  <c:v>875452</c:v>
                </c:pt>
                <c:pt idx="171">
                  <c:v>880582</c:v>
                </c:pt>
                <c:pt idx="172">
                  <c:v>885730</c:v>
                </c:pt>
                <c:pt idx="173">
                  <c:v>890945</c:v>
                </c:pt>
                <c:pt idx="174">
                  <c:v>896053</c:v>
                </c:pt>
                <c:pt idx="175">
                  <c:v>901069</c:v>
                </c:pt>
                <c:pt idx="176">
                  <c:v>906257</c:v>
                </c:pt>
                <c:pt idx="177">
                  <c:v>911345</c:v>
                </c:pt>
              </c:numCache>
            </c:numRef>
          </c:xVal>
          <c:yVal>
            <c:numRef>
              <c:f>Sheet1!$I$4:$I$181</c:f>
              <c:numCache>
                <c:formatCode>General</c:formatCode>
                <c:ptCount val="178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20</c:v>
                </c:pt>
                <c:pt idx="14">
                  <c:v>20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28</c:v>
                </c:pt>
                <c:pt idx="20">
                  <c:v>29</c:v>
                </c:pt>
                <c:pt idx="21">
                  <c:v>30</c:v>
                </c:pt>
                <c:pt idx="22">
                  <c:v>33</c:v>
                </c:pt>
                <c:pt idx="23">
                  <c:v>34</c:v>
                </c:pt>
                <c:pt idx="24">
                  <c:v>35</c:v>
                </c:pt>
                <c:pt idx="25">
                  <c:v>36</c:v>
                </c:pt>
                <c:pt idx="26">
                  <c:v>37</c:v>
                </c:pt>
                <c:pt idx="27">
                  <c:v>39</c:v>
                </c:pt>
                <c:pt idx="28">
                  <c:v>41</c:v>
                </c:pt>
                <c:pt idx="29">
                  <c:v>41</c:v>
                </c:pt>
                <c:pt idx="30">
                  <c:v>42</c:v>
                </c:pt>
                <c:pt idx="31">
                  <c:v>45</c:v>
                </c:pt>
                <c:pt idx="32">
                  <c:v>46</c:v>
                </c:pt>
                <c:pt idx="33">
                  <c:v>47</c:v>
                </c:pt>
                <c:pt idx="34">
                  <c:v>50</c:v>
                </c:pt>
                <c:pt idx="35">
                  <c:v>50</c:v>
                </c:pt>
                <c:pt idx="36">
                  <c:v>52</c:v>
                </c:pt>
                <c:pt idx="37">
                  <c:v>52</c:v>
                </c:pt>
                <c:pt idx="38">
                  <c:v>54</c:v>
                </c:pt>
                <c:pt idx="39">
                  <c:v>56</c:v>
                </c:pt>
                <c:pt idx="40">
                  <c:v>56</c:v>
                </c:pt>
                <c:pt idx="41">
                  <c:v>58</c:v>
                </c:pt>
                <c:pt idx="42">
                  <c:v>60</c:v>
                </c:pt>
                <c:pt idx="43">
                  <c:v>61</c:v>
                </c:pt>
                <c:pt idx="44">
                  <c:v>63</c:v>
                </c:pt>
                <c:pt idx="45">
                  <c:v>64</c:v>
                </c:pt>
                <c:pt idx="46">
                  <c:v>66</c:v>
                </c:pt>
                <c:pt idx="47">
                  <c:v>68</c:v>
                </c:pt>
                <c:pt idx="48">
                  <c:v>69</c:v>
                </c:pt>
                <c:pt idx="49">
                  <c:v>70</c:v>
                </c:pt>
                <c:pt idx="50">
                  <c:v>73</c:v>
                </c:pt>
                <c:pt idx="51">
                  <c:v>73</c:v>
                </c:pt>
                <c:pt idx="52">
                  <c:v>74</c:v>
                </c:pt>
                <c:pt idx="53">
                  <c:v>76</c:v>
                </c:pt>
                <c:pt idx="54">
                  <c:v>79</c:v>
                </c:pt>
                <c:pt idx="55">
                  <c:v>79</c:v>
                </c:pt>
                <c:pt idx="56">
                  <c:v>80</c:v>
                </c:pt>
                <c:pt idx="57">
                  <c:v>81</c:v>
                </c:pt>
                <c:pt idx="58">
                  <c:v>83</c:v>
                </c:pt>
                <c:pt idx="59">
                  <c:v>85</c:v>
                </c:pt>
                <c:pt idx="60">
                  <c:v>85</c:v>
                </c:pt>
                <c:pt idx="61">
                  <c:v>87</c:v>
                </c:pt>
                <c:pt idx="62">
                  <c:v>90</c:v>
                </c:pt>
                <c:pt idx="63">
                  <c:v>90</c:v>
                </c:pt>
                <c:pt idx="64">
                  <c:v>91</c:v>
                </c:pt>
                <c:pt idx="65">
                  <c:v>93</c:v>
                </c:pt>
                <c:pt idx="66">
                  <c:v>95</c:v>
                </c:pt>
                <c:pt idx="67">
                  <c:v>97</c:v>
                </c:pt>
                <c:pt idx="68">
                  <c:v>98</c:v>
                </c:pt>
                <c:pt idx="69">
                  <c:v>99</c:v>
                </c:pt>
                <c:pt idx="70">
                  <c:v>100</c:v>
                </c:pt>
                <c:pt idx="71">
                  <c:v>101</c:v>
                </c:pt>
                <c:pt idx="72">
                  <c:v>103</c:v>
                </c:pt>
                <c:pt idx="73">
                  <c:v>106</c:v>
                </c:pt>
                <c:pt idx="74">
                  <c:v>107</c:v>
                </c:pt>
                <c:pt idx="75">
                  <c:v>108</c:v>
                </c:pt>
                <c:pt idx="76">
                  <c:v>111</c:v>
                </c:pt>
                <c:pt idx="77">
                  <c:v>111</c:v>
                </c:pt>
                <c:pt idx="78">
                  <c:v>112</c:v>
                </c:pt>
                <c:pt idx="79">
                  <c:v>113</c:v>
                </c:pt>
                <c:pt idx="80">
                  <c:v>114</c:v>
                </c:pt>
                <c:pt idx="81">
                  <c:v>115</c:v>
                </c:pt>
                <c:pt idx="82">
                  <c:v>118</c:v>
                </c:pt>
                <c:pt idx="83">
                  <c:v>118</c:v>
                </c:pt>
                <c:pt idx="84">
                  <c:v>121</c:v>
                </c:pt>
                <c:pt idx="85">
                  <c:v>124</c:v>
                </c:pt>
                <c:pt idx="86">
                  <c:v>124</c:v>
                </c:pt>
                <c:pt idx="87">
                  <c:v>126</c:v>
                </c:pt>
                <c:pt idx="88">
                  <c:v>128</c:v>
                </c:pt>
                <c:pt idx="89">
                  <c:v>128</c:v>
                </c:pt>
                <c:pt idx="90">
                  <c:v>129</c:v>
                </c:pt>
                <c:pt idx="91">
                  <c:v>131</c:v>
                </c:pt>
                <c:pt idx="92">
                  <c:v>139</c:v>
                </c:pt>
                <c:pt idx="93">
                  <c:v>134</c:v>
                </c:pt>
                <c:pt idx="94">
                  <c:v>134</c:v>
                </c:pt>
                <c:pt idx="95">
                  <c:v>136</c:v>
                </c:pt>
                <c:pt idx="96">
                  <c:v>139</c:v>
                </c:pt>
                <c:pt idx="97">
                  <c:v>141</c:v>
                </c:pt>
                <c:pt idx="98">
                  <c:v>140</c:v>
                </c:pt>
                <c:pt idx="99">
                  <c:v>145</c:v>
                </c:pt>
                <c:pt idx="100">
                  <c:v>144</c:v>
                </c:pt>
                <c:pt idx="101">
                  <c:v>146</c:v>
                </c:pt>
                <c:pt idx="102">
                  <c:v>150</c:v>
                </c:pt>
                <c:pt idx="103">
                  <c:v>149</c:v>
                </c:pt>
                <c:pt idx="104">
                  <c:v>151</c:v>
                </c:pt>
                <c:pt idx="105">
                  <c:v>154</c:v>
                </c:pt>
                <c:pt idx="106">
                  <c:v>154</c:v>
                </c:pt>
                <c:pt idx="107">
                  <c:v>156</c:v>
                </c:pt>
                <c:pt idx="108">
                  <c:v>159</c:v>
                </c:pt>
                <c:pt idx="109">
                  <c:v>162</c:v>
                </c:pt>
                <c:pt idx="110">
                  <c:v>165</c:v>
                </c:pt>
                <c:pt idx="111">
                  <c:v>163</c:v>
                </c:pt>
                <c:pt idx="112">
                  <c:v>164</c:v>
                </c:pt>
                <c:pt idx="113">
                  <c:v>166</c:v>
                </c:pt>
                <c:pt idx="114">
                  <c:v>171</c:v>
                </c:pt>
                <c:pt idx="115">
                  <c:v>170</c:v>
                </c:pt>
                <c:pt idx="116">
                  <c:v>171</c:v>
                </c:pt>
                <c:pt idx="117">
                  <c:v>173</c:v>
                </c:pt>
                <c:pt idx="118">
                  <c:v>172</c:v>
                </c:pt>
                <c:pt idx="119">
                  <c:v>175</c:v>
                </c:pt>
                <c:pt idx="120">
                  <c:v>177</c:v>
                </c:pt>
                <c:pt idx="121">
                  <c:v>178</c:v>
                </c:pt>
                <c:pt idx="122">
                  <c:v>179</c:v>
                </c:pt>
                <c:pt idx="123">
                  <c:v>180</c:v>
                </c:pt>
                <c:pt idx="124">
                  <c:v>184</c:v>
                </c:pt>
                <c:pt idx="125">
                  <c:v>183</c:v>
                </c:pt>
                <c:pt idx="126">
                  <c:v>185</c:v>
                </c:pt>
                <c:pt idx="127">
                  <c:v>188</c:v>
                </c:pt>
                <c:pt idx="128">
                  <c:v>189</c:v>
                </c:pt>
                <c:pt idx="129">
                  <c:v>190</c:v>
                </c:pt>
                <c:pt idx="130">
                  <c:v>191</c:v>
                </c:pt>
                <c:pt idx="131">
                  <c:v>193</c:v>
                </c:pt>
                <c:pt idx="132">
                  <c:v>197</c:v>
                </c:pt>
                <c:pt idx="133">
                  <c:v>199</c:v>
                </c:pt>
                <c:pt idx="134">
                  <c:v>199</c:v>
                </c:pt>
                <c:pt idx="135">
                  <c:v>198</c:v>
                </c:pt>
                <c:pt idx="136">
                  <c:v>199</c:v>
                </c:pt>
                <c:pt idx="137">
                  <c:v>202</c:v>
                </c:pt>
                <c:pt idx="138">
                  <c:v>202</c:v>
                </c:pt>
                <c:pt idx="139">
                  <c:v>204</c:v>
                </c:pt>
                <c:pt idx="140">
                  <c:v>205</c:v>
                </c:pt>
                <c:pt idx="141">
                  <c:v>203</c:v>
                </c:pt>
                <c:pt idx="142">
                  <c:v>209</c:v>
                </c:pt>
                <c:pt idx="143">
                  <c:v>210</c:v>
                </c:pt>
                <c:pt idx="144">
                  <c:v>210</c:v>
                </c:pt>
                <c:pt idx="145">
                  <c:v>211</c:v>
                </c:pt>
                <c:pt idx="146">
                  <c:v>210</c:v>
                </c:pt>
                <c:pt idx="147">
                  <c:v>213</c:v>
                </c:pt>
                <c:pt idx="148">
                  <c:v>218</c:v>
                </c:pt>
                <c:pt idx="149">
                  <c:v>219</c:v>
                </c:pt>
                <c:pt idx="150">
                  <c:v>219</c:v>
                </c:pt>
                <c:pt idx="151">
                  <c:v>223</c:v>
                </c:pt>
                <c:pt idx="152">
                  <c:v>221</c:v>
                </c:pt>
                <c:pt idx="153">
                  <c:v>226</c:v>
                </c:pt>
                <c:pt idx="154">
                  <c:v>223</c:v>
                </c:pt>
                <c:pt idx="155">
                  <c:v>225</c:v>
                </c:pt>
                <c:pt idx="156">
                  <c:v>228</c:v>
                </c:pt>
                <c:pt idx="157">
                  <c:v>229</c:v>
                </c:pt>
                <c:pt idx="158">
                  <c:v>233</c:v>
                </c:pt>
                <c:pt idx="159">
                  <c:v>233</c:v>
                </c:pt>
                <c:pt idx="160">
                  <c:v>235</c:v>
                </c:pt>
                <c:pt idx="161">
                  <c:v>239</c:v>
                </c:pt>
                <c:pt idx="162">
                  <c:v>242</c:v>
                </c:pt>
                <c:pt idx="163">
                  <c:v>245</c:v>
                </c:pt>
                <c:pt idx="164">
                  <c:v>244</c:v>
                </c:pt>
                <c:pt idx="165">
                  <c:v>243</c:v>
                </c:pt>
                <c:pt idx="166">
                  <c:v>245</c:v>
                </c:pt>
                <c:pt idx="167">
                  <c:v>252</c:v>
                </c:pt>
                <c:pt idx="168">
                  <c:v>250</c:v>
                </c:pt>
                <c:pt idx="169">
                  <c:v>253</c:v>
                </c:pt>
                <c:pt idx="170">
                  <c:v>258</c:v>
                </c:pt>
                <c:pt idx="171">
                  <c:v>257</c:v>
                </c:pt>
                <c:pt idx="172">
                  <c:v>260</c:v>
                </c:pt>
                <c:pt idx="173">
                  <c:v>261</c:v>
                </c:pt>
                <c:pt idx="174">
                  <c:v>259</c:v>
                </c:pt>
                <c:pt idx="175">
                  <c:v>261</c:v>
                </c:pt>
                <c:pt idx="176">
                  <c:v>266</c:v>
                </c:pt>
                <c:pt idx="177">
                  <c:v>273</c:v>
                </c:pt>
              </c:numCache>
            </c:numRef>
          </c:yVal>
        </c:ser>
        <c:axId val="60948480"/>
        <c:axId val="60950784"/>
      </c:scatterChart>
      <c:valAx>
        <c:axId val="60948480"/>
        <c:scaling>
          <c:orientation val="minMax"/>
          <c:max val="950000"/>
          <c:min val="0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sl-SI"/>
                  <a:t>Dolžina dokumenta [znakov]</a:t>
                </a:r>
              </a:p>
            </c:rich>
          </c:tx>
          <c:layout>
            <c:manualLayout>
              <c:xMode val="edge"/>
              <c:yMode val="edge"/>
              <c:x val="0.42150784113261536"/>
              <c:y val="0.95456178991611929"/>
            </c:manualLayout>
          </c:layout>
        </c:title>
        <c:numFmt formatCode="General" sourceLinked="1"/>
        <c:tickLblPos val="nextTo"/>
        <c:crossAx val="60950784"/>
        <c:crosses val="autoZero"/>
        <c:crossBetween val="midCat"/>
        <c:dispUnits>
          <c:builtInUnit val="thousands"/>
          <c:dispUnitsLbl>
            <c:layout>
              <c:manualLayout>
                <c:xMode val="edge"/>
                <c:yMode val="edge"/>
                <c:x val="0.89853460800315654"/>
                <c:y val="0.95223078758511825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sl-SI" b="0"/>
                    <a:t>x1000</a:t>
                  </a:r>
                </a:p>
              </c:rich>
            </c:tx>
          </c:dispUnitsLbl>
        </c:dispUnits>
      </c:valAx>
      <c:valAx>
        <c:axId val="60950784"/>
        <c:scaling>
          <c:orientation val="minMax"/>
          <c:max val="350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/>
                  <a:t>Čas [s]</a:t>
                </a:r>
              </a:p>
            </c:rich>
          </c:tx>
          <c:layout>
            <c:manualLayout>
              <c:xMode val="edge"/>
              <c:yMode val="edge"/>
              <c:x val="3.044858572632867E-3"/>
              <c:y val="0.40242259053282747"/>
            </c:manualLayout>
          </c:layout>
        </c:title>
        <c:numFmt formatCode="General" sourceLinked="1"/>
        <c:tickLblPos val="nextTo"/>
        <c:crossAx val="60948480"/>
        <c:crosses val="autoZero"/>
        <c:crossBetween val="midCat"/>
        <c:dispUnits>
          <c:builtInUnit val="thousands"/>
        </c:dispUnits>
      </c:valAx>
    </c:plotArea>
    <c:legend>
      <c:legendPos val="b"/>
      <c:layout>
        <c:manualLayout>
          <c:xMode val="edge"/>
          <c:yMode val="edge"/>
          <c:x val="7.126038060732158E-2"/>
          <c:y val="3.7102766000403811E-2"/>
          <c:w val="0.54967021483425682"/>
          <c:h val="0.25474246300853404"/>
        </c:manualLayout>
      </c:layout>
      <c:spPr>
        <a:solidFill>
          <a:schemeClr val="bg1"/>
        </a:solidFill>
        <a:ln>
          <a:solidFill>
            <a:schemeClr val="bg1">
              <a:lumMod val="85000"/>
            </a:schemeClr>
          </a:solidFill>
        </a:ln>
      </c:sp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</p:spPr>
        <p:txBody>
          <a:bodyPr/>
          <a:lstStyle>
            <a:lvl1pPr>
              <a:defRPr b="1" i="0" cap="small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78EFE-E709-4ED5-848D-ABBEF5E092AC}" type="datetimeFigureOut">
              <a:rPr lang="sl-SI" smtClean="0"/>
              <a:pPr/>
              <a:t>9.12.2009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ACEEC-9AAC-4C64-BA80-1C087A6EF423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predator.uni-mb.si:8026/TextProc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2571768"/>
          </a:xfrm>
        </p:spPr>
        <p:txBody>
          <a:bodyPr>
            <a:normAutofit/>
          </a:bodyPr>
          <a:lstStyle/>
          <a:p>
            <a:r>
              <a:rPr lang="sl-SI" b="1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Programsko ogrodje za procesiranje besedil </a:t>
            </a:r>
            <a:br>
              <a:rPr lang="sl-SI" b="1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</a:br>
            <a:r>
              <a:rPr lang="sl-SI" b="1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</a:rPr>
              <a:t>v naravnem jeziku</a:t>
            </a:r>
            <a:endParaRPr lang="sl-SI" b="1" cap="small" dirty="0">
              <a:solidFill>
                <a:schemeClr val="tx1">
                  <a:lumMod val="85000"/>
                  <a:lumOff val="15000"/>
                </a:schemeClr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57694"/>
            <a:ext cx="9144000" cy="2500306"/>
          </a:xfrm>
          <a:noFill/>
        </p:spPr>
        <p:txBody>
          <a:bodyPr/>
          <a:lstStyle/>
          <a:p>
            <a:r>
              <a:rPr lang="sl-SI" cap="smal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Magistrsko delo</a:t>
            </a:r>
          </a:p>
          <a:p>
            <a:endParaRPr lang="sl-SI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Avtor: Janez BREZOVNIK</a:t>
            </a:r>
          </a:p>
          <a:p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Mentor: izr. prof. dr. Milan OJSTERŠEK</a:t>
            </a:r>
            <a:endParaRPr lang="sl-SI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3071802" y="142852"/>
            <a:ext cx="2859087" cy="115887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6929454" y="214290"/>
            <a:ext cx="1301749" cy="1082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928662" y="214290"/>
            <a:ext cx="1028327" cy="1071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326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Možnosti uporabe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Označevalnik imenovanih entitet</a:t>
            </a:r>
          </a:p>
          <a:p>
            <a:r>
              <a:rPr lang="sl-SI" dirty="0" smtClean="0"/>
              <a:t>Označevalnik stavčnih členov:</a:t>
            </a:r>
          </a:p>
          <a:p>
            <a:pPr lvl="1">
              <a:buFont typeface="Wingdings" pitchFamily="2" charset="2"/>
              <a:buChar char="§"/>
            </a:pPr>
            <a:r>
              <a:rPr lang="sl-SI" dirty="0" smtClean="0"/>
              <a:t>TreeTagger</a:t>
            </a:r>
          </a:p>
          <a:p>
            <a:pPr lvl="1">
              <a:buFont typeface="Wingdings" pitchFamily="2" charset="2"/>
              <a:buChar char="§"/>
            </a:pPr>
            <a:r>
              <a:rPr lang="sl-SI" dirty="0" smtClean="0"/>
              <a:t>Slo-ang. paralelni korpus IJS-ELAN</a:t>
            </a:r>
          </a:p>
          <a:p>
            <a:r>
              <a:rPr lang="sl-SI" dirty="0" smtClean="0"/>
              <a:t>Wikifikator (za slovenščino)</a:t>
            </a:r>
          </a:p>
          <a:p>
            <a:r>
              <a:rPr lang="sl-SI" dirty="0" smtClean="0"/>
              <a:t>Detektor plagiatov:</a:t>
            </a:r>
          </a:p>
          <a:p>
            <a:pPr lvl="1">
              <a:buFont typeface="Wingdings" pitchFamily="2" charset="2"/>
              <a:buChar char="§"/>
            </a:pPr>
            <a:r>
              <a:rPr lang="sl-SI" dirty="0" smtClean="0"/>
              <a:t>Izključno za besedila v slovenskem jeziku</a:t>
            </a:r>
          </a:p>
          <a:p>
            <a:r>
              <a:rPr lang="sl-SI" dirty="0" smtClean="0"/>
              <a:t>…</a:t>
            </a:r>
          </a:p>
          <a:p>
            <a:endParaRPr lang="sl-SI" dirty="0"/>
          </a:p>
        </p:txBody>
      </p:sp>
    </p:spTree>
  </p:cSld>
  <p:clrMapOvr>
    <a:masterClrMapping/>
  </p:clrMapOvr>
  <p:transition advTm="146422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Nadaljnje delo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Več poudarka na algoritmih NLP in TM</a:t>
            </a:r>
          </a:p>
          <a:p>
            <a:r>
              <a:rPr lang="sl-SI" dirty="0" smtClean="0"/>
              <a:t>Priprava okolja za razvoj dodatkov</a:t>
            </a:r>
          </a:p>
          <a:p>
            <a:r>
              <a:rPr lang="sl-SI" dirty="0" smtClean="0"/>
              <a:t>Poskus v realnem okolju (integracija)</a:t>
            </a:r>
          </a:p>
          <a:p>
            <a:r>
              <a:rPr lang="sl-SI" dirty="0" smtClean="0"/>
              <a:t>Razmislek o paralelizaciji</a:t>
            </a:r>
          </a:p>
          <a:p>
            <a:endParaRPr lang="sl-SI" dirty="0"/>
          </a:p>
        </p:txBody>
      </p:sp>
    </p:spTree>
  </p:cSld>
  <p:clrMapOvr>
    <a:masterClrMapping/>
  </p:clrMapOvr>
  <p:transition advTm="6743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Vprašanja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l-SI" sz="2400" dirty="0">
              <a:latin typeface="Arial Black" pitchFamily="34" charset="0"/>
            </a:endParaRPr>
          </a:p>
        </p:txBody>
      </p:sp>
    </p:spTree>
  </p:cSld>
  <p:clrMapOvr>
    <a:masterClrMapping/>
  </p:clrMapOvr>
  <p:transition advTm="1313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Kazalo mag. dela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 smtClean="0"/>
              <a:t>Uvod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Procesiranje naravnega jezika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Ogrodje GATE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TextProc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Zaključek</a:t>
            </a:r>
            <a:endParaRPr lang="sl-SI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TextProc dodatki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49 implementiranih dodatkov</a:t>
            </a:r>
          </a:p>
          <a:p>
            <a:r>
              <a:rPr lang="sl-SI" dirty="0" smtClean="0"/>
              <a:t>Več tipov dodatkov:</a:t>
            </a:r>
          </a:p>
          <a:p>
            <a:pPr lvl="1"/>
            <a:r>
              <a:rPr lang="sl-SI" dirty="0" smtClean="0"/>
              <a:t>InputPopulator (4)</a:t>
            </a:r>
          </a:p>
          <a:p>
            <a:pPr lvl="1"/>
            <a:r>
              <a:rPr lang="sl-SI" dirty="0" smtClean="0"/>
              <a:t>InputConnector (4)</a:t>
            </a:r>
          </a:p>
          <a:p>
            <a:pPr lvl="1"/>
            <a:r>
              <a:rPr lang="sl-SI" dirty="0" smtClean="0"/>
              <a:t>Converter (0)</a:t>
            </a:r>
          </a:p>
          <a:p>
            <a:pPr lvl="1"/>
            <a:r>
              <a:rPr lang="sl-SI" dirty="0" smtClean="0"/>
              <a:t>Processor (36)</a:t>
            </a:r>
          </a:p>
          <a:p>
            <a:pPr lvl="1"/>
            <a:r>
              <a:rPr lang="sl-SI" dirty="0" err="1" smtClean="0"/>
              <a:t>OutputConnector</a:t>
            </a:r>
            <a:r>
              <a:rPr lang="sl-SI" dirty="0" smtClean="0"/>
              <a:t> (5)</a:t>
            </a:r>
          </a:p>
          <a:p>
            <a:endParaRPr lang="sl-SI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Zakaj ne GATE?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Drug primarni jezik (angleščina)</a:t>
            </a:r>
          </a:p>
          <a:p>
            <a:endParaRPr lang="sl-SI" dirty="0" smtClean="0"/>
          </a:p>
          <a:p>
            <a:r>
              <a:rPr lang="sl-SI" dirty="0" smtClean="0"/>
              <a:t>Druga platforma (Java)</a:t>
            </a:r>
          </a:p>
          <a:p>
            <a:pPr lvl="1"/>
            <a:r>
              <a:rPr lang="sl-SI" dirty="0" smtClean="0"/>
              <a:t>nimamo izkušenj</a:t>
            </a:r>
          </a:p>
          <a:p>
            <a:pPr lvl="1"/>
            <a:r>
              <a:rPr lang="sl-SI" dirty="0" smtClean="0"/>
              <a:t>možne težave z integracijo</a:t>
            </a:r>
          </a:p>
          <a:p>
            <a:pPr lvl="1"/>
            <a:r>
              <a:rPr lang="sl-SI" dirty="0" smtClean="0"/>
              <a:t>širi minimalne zahteve obstoječih produktov</a:t>
            </a:r>
          </a:p>
          <a:p>
            <a:endParaRPr lang="sl-SI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Časovna zahtevnost</a:t>
            </a:r>
            <a:endParaRPr lang="sl-SI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58204" cy="498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5786" y="614364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178 datotek, prva ~5K znakov, vsaka naslednja ~5K več, zadnja 910K</a:t>
            </a:r>
            <a:endParaRPr lang="sl-SI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Časovna zahtevnost (2)</a:t>
            </a:r>
            <a:endParaRPr lang="sl-SI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614364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178 datotek, prva ~5K znakov, vsaka naslednja ~5K več, zadnja 910K</a:t>
            </a:r>
            <a:endParaRPr lang="sl-SI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4911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942" y="142852"/>
            <a:ext cx="3714776" cy="1000132"/>
          </a:xfrm>
        </p:spPr>
        <p:txBody>
          <a:bodyPr>
            <a:normAutofit/>
          </a:bodyPr>
          <a:lstStyle/>
          <a:p>
            <a:r>
              <a:rPr lang="sl-SI" sz="2800" dirty="0" smtClean="0"/>
              <a:t>Statistika izvorne kode</a:t>
            </a:r>
            <a:endParaRPr lang="sl-SI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6000768"/>
            <a:ext cx="13430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814" y="0"/>
            <a:ext cx="5015438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142984"/>
            <a:ext cx="392909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TextProc GUI</a:t>
            </a:r>
            <a:endParaRPr lang="sl-SI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85860"/>
            <a:ext cx="8501122" cy="5469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Vsebina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Motivacija</a:t>
            </a:r>
          </a:p>
          <a:p>
            <a:r>
              <a:rPr lang="sl-SI" dirty="0" smtClean="0"/>
              <a:t>Raziskovalno področje</a:t>
            </a:r>
          </a:p>
          <a:p>
            <a:r>
              <a:rPr lang="sl-SI" dirty="0" smtClean="0"/>
              <a:t>Cilji</a:t>
            </a:r>
          </a:p>
          <a:p>
            <a:r>
              <a:rPr lang="sl-SI" dirty="0" err="1" smtClean="0"/>
              <a:t>TextProc</a:t>
            </a:r>
            <a:endParaRPr lang="sl-SI" dirty="0" smtClean="0"/>
          </a:p>
          <a:p>
            <a:r>
              <a:rPr lang="sl-SI" dirty="0" smtClean="0"/>
              <a:t>Nadaljnje delo</a:t>
            </a:r>
            <a:endParaRPr lang="sl-SI" dirty="0"/>
          </a:p>
        </p:txBody>
      </p:sp>
    </p:spTree>
  </p:cSld>
  <p:clrMapOvr>
    <a:masterClrMapping/>
  </p:clrMapOvr>
  <p:transition advTm="35234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TextProc Demo</a:t>
            </a:r>
            <a:endParaRPr lang="sl-SI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908" y="928670"/>
            <a:ext cx="773430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TextProc Demo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>
                <a:hlinkClick r:id="rId2"/>
              </a:rPr>
              <a:t>http://predator.uni-mb.si:8026/TextProc/</a:t>
            </a: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Pazi, vrata!</a:t>
            </a:r>
          </a:p>
          <a:p>
            <a:endParaRPr lang="sl-SI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Znane entitete</a:t>
            </a:r>
            <a:endParaRPr lang="sl-S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Tip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Št. zapisov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Barve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14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Dnevi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17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Države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114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Moška imena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3179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Ženska imena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3416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Slovenski kraji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508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Meseci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12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Priimki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27317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Slovenske gore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427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err="1" smtClean="0"/>
              <a:t>TextProc</a:t>
            </a:r>
            <a:r>
              <a:rPr lang="sl-SI" dirty="0" smtClean="0"/>
              <a:t> Dokument</a:t>
            </a:r>
            <a:endParaRPr lang="sl-SI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1" y="1357298"/>
            <a:ext cx="8720931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3198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Motivacija</a:t>
            </a:r>
            <a:endParaRPr lang="sl-S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285858"/>
          <a:ext cx="8572560" cy="52149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86280"/>
                <a:gridCol w="4286280"/>
              </a:tblGrid>
              <a:tr h="699710">
                <a:tc>
                  <a:txBody>
                    <a:bodyPr/>
                    <a:lstStyle/>
                    <a:p>
                      <a:r>
                        <a:rPr lang="sl-SI" sz="2900" cap="small" dirty="0" smtClean="0"/>
                        <a:t>Obstoječe</a:t>
                      </a:r>
                      <a:r>
                        <a:rPr lang="sl-SI" sz="2900" cap="small" baseline="0" dirty="0" smtClean="0"/>
                        <a:t> spletne aplikacije</a:t>
                      </a:r>
                      <a:endParaRPr lang="sl-SI" sz="2900" cap="small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2900" cap="small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083757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Spletni portal (angl. CMS)</a:t>
                      </a:r>
                      <a:br>
                        <a:rPr lang="sl-SI" sz="2400" dirty="0" smtClean="0"/>
                      </a:br>
                      <a:r>
                        <a:rPr lang="sl-SI" sz="2400" dirty="0" smtClean="0"/>
                        <a:t>(okrog 30 instanc)</a:t>
                      </a:r>
                      <a:endParaRPr lang="sl-SI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sl-SI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63995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Digitalna knjižnica</a:t>
                      </a:r>
                    </a:p>
                    <a:p>
                      <a:r>
                        <a:rPr lang="sl-SI" sz="2400" dirty="0" smtClean="0"/>
                        <a:t>(</a:t>
                      </a:r>
                      <a:r>
                        <a:rPr lang="sl-SI" sz="2400" dirty="0" err="1" smtClean="0"/>
                        <a:t>dkum.uni</a:t>
                      </a:r>
                      <a:r>
                        <a:rPr lang="sl-SI" sz="2400" dirty="0" smtClean="0"/>
                        <a:t>-</a:t>
                      </a:r>
                      <a:r>
                        <a:rPr lang="sl-SI" sz="2400" dirty="0" err="1" smtClean="0"/>
                        <a:t>mb.si</a:t>
                      </a:r>
                      <a:r>
                        <a:rPr lang="sl-SI" sz="2400" dirty="0" smtClean="0"/>
                        <a:t>)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sl-SI" sz="2400" dirty="0"/>
                    </a:p>
                  </a:txBody>
                  <a:tcPr/>
                </a:tc>
              </a:tr>
              <a:tr h="1083757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Sistem za učenje in preverjanje znanja (1 instanca)</a:t>
                      </a:r>
                      <a:endParaRPr lang="sl-SI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sl-SI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83757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E-svetovalka</a:t>
                      </a:r>
                    </a:p>
                    <a:p>
                      <a:r>
                        <a:rPr lang="sl-SI" sz="2400" dirty="0" smtClean="0"/>
                        <a:t>(3 instance)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sl-SI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7364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Motivacija</a:t>
            </a:r>
            <a:endParaRPr lang="sl-S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285858"/>
          <a:ext cx="8572560" cy="52149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86280"/>
                <a:gridCol w="4286280"/>
              </a:tblGrid>
              <a:tr h="699710">
                <a:tc>
                  <a:txBody>
                    <a:bodyPr/>
                    <a:lstStyle/>
                    <a:p>
                      <a:r>
                        <a:rPr lang="sl-SI" sz="2900" cap="small" dirty="0" smtClean="0"/>
                        <a:t>Obstoječe</a:t>
                      </a:r>
                      <a:r>
                        <a:rPr lang="sl-SI" sz="2900" cap="small" baseline="0" dirty="0" smtClean="0"/>
                        <a:t> spletne aplikacije</a:t>
                      </a:r>
                      <a:endParaRPr lang="sl-SI" sz="2900" cap="small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2900" cap="small" dirty="0" smtClean="0"/>
                        <a:t>Željene funckionalnosti</a:t>
                      </a:r>
                      <a:endParaRPr lang="sl-SI" sz="2900" cap="small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083757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Spletni portal (angl. CMS)</a:t>
                      </a:r>
                      <a:br>
                        <a:rPr lang="sl-SI" sz="2400" dirty="0" smtClean="0"/>
                      </a:br>
                      <a:r>
                        <a:rPr lang="sl-SI" sz="2400" dirty="0" smtClean="0"/>
                        <a:t>(okrog 30 instanc)</a:t>
                      </a:r>
                      <a:endParaRPr lang="sl-SI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l-SI" sz="2400" dirty="0" smtClean="0"/>
                        <a:t>Boljši</a:t>
                      </a:r>
                      <a:r>
                        <a:rPr lang="sl-SI" sz="2400" baseline="0" dirty="0" smtClean="0"/>
                        <a:t> iskalnik</a:t>
                      </a:r>
                      <a:endParaRPr lang="sl-SI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63995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Digitalna knjižnica</a:t>
                      </a:r>
                    </a:p>
                    <a:p>
                      <a:r>
                        <a:rPr lang="sl-SI" sz="2400" dirty="0" smtClean="0"/>
                        <a:t>(</a:t>
                      </a:r>
                      <a:r>
                        <a:rPr lang="sl-SI" sz="2400" dirty="0" err="1" smtClean="0"/>
                        <a:t>dkum.uni</a:t>
                      </a:r>
                      <a:r>
                        <a:rPr lang="sl-SI" sz="2400" dirty="0" smtClean="0"/>
                        <a:t>-</a:t>
                      </a:r>
                      <a:r>
                        <a:rPr lang="sl-SI" sz="2400" dirty="0" err="1" smtClean="0"/>
                        <a:t>mb.si</a:t>
                      </a:r>
                      <a:r>
                        <a:rPr lang="sl-SI" sz="2400" dirty="0" smtClean="0"/>
                        <a:t>)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l-SI" sz="2400" dirty="0" smtClean="0"/>
                        <a:t>Kategorizacijo gradiv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sl-SI" sz="2400" baseline="0" dirty="0" smtClean="0"/>
                        <a:t>Detektor plagiatov</a:t>
                      </a:r>
                      <a:endParaRPr lang="sl-SI" sz="2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l-SI" sz="2400" dirty="0" smtClean="0"/>
                        <a:t>Ekstrakcija</a:t>
                      </a:r>
                      <a:r>
                        <a:rPr lang="sl-SI" sz="2400" baseline="0" dirty="0" smtClean="0"/>
                        <a:t> znanja</a:t>
                      </a:r>
                    </a:p>
                  </a:txBody>
                  <a:tcPr/>
                </a:tc>
              </a:tr>
              <a:tr h="1083757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Sistem za učenje in preverjanje znanja (1 instanca)</a:t>
                      </a:r>
                      <a:endParaRPr lang="sl-SI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l-SI" sz="2400" dirty="0" smtClean="0"/>
                        <a:t>Generiranje vprašanj</a:t>
                      </a:r>
                      <a:endParaRPr lang="sl-SI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83757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E-svetovalka</a:t>
                      </a:r>
                    </a:p>
                    <a:p>
                      <a:r>
                        <a:rPr lang="sl-SI" sz="2400" dirty="0" smtClean="0"/>
                        <a:t>(3 instance)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l-SI" sz="2400" dirty="0" smtClean="0"/>
                        <a:t>Samodejna gradnja baze znanja  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l-SI" sz="2400" dirty="0" smtClean="0"/>
                        <a:t>Tvorjenje</a:t>
                      </a:r>
                      <a:r>
                        <a:rPr lang="sl-SI" sz="2400" baseline="0" dirty="0" smtClean="0"/>
                        <a:t> dialogov</a:t>
                      </a:r>
                      <a:endParaRPr lang="sl-SI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9907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Raziskovalno področje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Procesiranje besedil v naravnem jeziku </a:t>
            </a:r>
            <a:br>
              <a:rPr lang="sl-SI" dirty="0" smtClean="0"/>
            </a:br>
            <a:r>
              <a:rPr lang="sl-SI" dirty="0" smtClean="0"/>
              <a:t>(angl. “</a:t>
            </a:r>
            <a:r>
              <a:rPr lang="sl-SI" dirty="0" err="1" smtClean="0"/>
              <a:t>Natural</a:t>
            </a:r>
            <a:r>
              <a:rPr lang="sl-SI" dirty="0" smtClean="0"/>
              <a:t> </a:t>
            </a:r>
            <a:r>
              <a:rPr lang="sl-SI" dirty="0" err="1" smtClean="0"/>
              <a:t>Language</a:t>
            </a:r>
            <a:r>
              <a:rPr lang="sl-SI" dirty="0" smtClean="0"/>
              <a:t> </a:t>
            </a:r>
            <a:r>
              <a:rPr lang="sl-SI" dirty="0" err="1" smtClean="0"/>
              <a:t>Processing</a:t>
            </a:r>
            <a:r>
              <a:rPr lang="sl-SI" dirty="0" smtClean="0"/>
              <a:t>” oz. NLP)</a:t>
            </a:r>
          </a:p>
          <a:p>
            <a:endParaRPr lang="sl-SI" dirty="0" smtClean="0"/>
          </a:p>
          <a:p>
            <a:r>
              <a:rPr lang="sl-SI" dirty="0" smtClean="0"/>
              <a:t>Tekstovno rudarjenje </a:t>
            </a:r>
            <a:br>
              <a:rPr lang="sl-SI" dirty="0" smtClean="0"/>
            </a:br>
            <a:r>
              <a:rPr lang="sl-SI" dirty="0" smtClean="0"/>
              <a:t>(angl. “</a:t>
            </a:r>
            <a:r>
              <a:rPr lang="sl-SI" dirty="0" err="1" smtClean="0"/>
              <a:t>Text</a:t>
            </a:r>
            <a:r>
              <a:rPr lang="sl-SI" dirty="0" smtClean="0"/>
              <a:t> </a:t>
            </a:r>
            <a:r>
              <a:rPr lang="sl-SI" dirty="0" err="1" smtClean="0"/>
              <a:t>Mining</a:t>
            </a:r>
            <a:r>
              <a:rPr lang="sl-SI" dirty="0" smtClean="0"/>
              <a:t>” oz. TM)</a:t>
            </a:r>
          </a:p>
        </p:txBody>
      </p:sp>
    </p:spTree>
  </p:cSld>
  <p:clrMapOvr>
    <a:masterClrMapping/>
  </p:clrMapOvr>
  <p:transition advTm="1718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Cilji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Predstaviti osnove NLP in TM</a:t>
            </a:r>
          </a:p>
          <a:p>
            <a:endParaRPr lang="sl-SI" dirty="0" smtClean="0"/>
          </a:p>
          <a:p>
            <a:r>
              <a:rPr lang="sl-SI" dirty="0" smtClean="0"/>
              <a:t>Implementirati ogrodje za obdelavo besedil </a:t>
            </a:r>
          </a:p>
          <a:p>
            <a:pPr lvl="1">
              <a:buFont typeface="Wingdings" pitchFamily="2" charset="2"/>
              <a:buChar char="§"/>
            </a:pPr>
            <a:r>
              <a:rPr lang="sl-SI" dirty="0" smtClean="0"/>
              <a:t>Poudarek na za slovenskem jeziku</a:t>
            </a:r>
          </a:p>
          <a:p>
            <a:pPr lvl="1">
              <a:buFont typeface="Wingdings" pitchFamily="2" charset="2"/>
              <a:buChar char="§"/>
            </a:pPr>
            <a:r>
              <a:rPr lang="sl-SI" dirty="0" smtClean="0"/>
              <a:t>Algoritmi NLP in TM kot programski dodatki</a:t>
            </a:r>
          </a:p>
          <a:p>
            <a:pPr lvl="1">
              <a:buFont typeface="Wingdings" pitchFamily="2" charset="2"/>
              <a:buChar char="§"/>
            </a:pPr>
            <a:r>
              <a:rPr lang="sl-SI" dirty="0" smtClean="0"/>
              <a:t>Enostavna uporaba v drugih rešitvah oz. enostavna integracija</a:t>
            </a:r>
          </a:p>
          <a:p>
            <a:endParaRPr lang="sl-SI" dirty="0"/>
          </a:p>
        </p:txBody>
      </p:sp>
    </p:spTree>
  </p:cSld>
  <p:clrMapOvr>
    <a:masterClrMapping/>
  </p:clrMapOvr>
  <p:transition advTm="6020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TextProc</a:t>
            </a:r>
            <a:endParaRPr lang="sl-SI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293793"/>
            <a:ext cx="7086399" cy="540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935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TextProc proces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Izbrani dodatki z nastavitvami</a:t>
            </a:r>
          </a:p>
          <a:p>
            <a:r>
              <a:rPr lang="sl-SI" dirty="0" smtClean="0"/>
              <a:t>Korpus:</a:t>
            </a:r>
          </a:p>
          <a:p>
            <a:pPr lvl="1">
              <a:buFont typeface="Wingdings" pitchFamily="2" charset="2"/>
              <a:buChar char="§"/>
            </a:pPr>
            <a:r>
              <a:rPr lang="sl-SI" dirty="0" smtClean="0"/>
              <a:t>Zbirka TextProc dokumentov:</a:t>
            </a:r>
          </a:p>
          <a:p>
            <a:pPr lvl="2"/>
            <a:r>
              <a:rPr lang="sl-SI" dirty="0" smtClean="0"/>
              <a:t>Golo besedilo</a:t>
            </a:r>
          </a:p>
          <a:p>
            <a:pPr lvl="2"/>
            <a:r>
              <a:rPr lang="sl-SI" dirty="0" smtClean="0"/>
              <a:t>Rezultat procesiranja (seznami značk)</a:t>
            </a:r>
          </a:p>
          <a:p>
            <a:r>
              <a:rPr lang="sl-SI" dirty="0" smtClean="0"/>
              <a:t>Nastavitve procesa</a:t>
            </a:r>
          </a:p>
          <a:p>
            <a:r>
              <a:rPr lang="sl-SI" dirty="0" smtClean="0"/>
              <a:t>Skripta (opcijsko)</a:t>
            </a:r>
          </a:p>
          <a:p>
            <a:endParaRPr lang="sl-SI" dirty="0"/>
          </a:p>
        </p:txBody>
      </p:sp>
    </p:spTree>
  </p:cSld>
  <p:clrMapOvr>
    <a:masterClrMapping/>
  </p:clrMapOvr>
  <p:transition advTm="9589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TextProc dokument</a:t>
            </a:r>
            <a:endParaRPr lang="sl-SI" dirty="0"/>
          </a:p>
        </p:txBody>
      </p:sp>
      <p:sp>
        <p:nvSpPr>
          <p:cNvPr id="4" name="Rectangle 3"/>
          <p:cNvSpPr/>
          <p:nvPr/>
        </p:nvSpPr>
        <p:spPr>
          <a:xfrm>
            <a:off x="142844" y="1071546"/>
            <a:ext cx="8858312" cy="564360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TextBox 4"/>
          <p:cNvSpPr txBox="1"/>
          <p:nvPr/>
        </p:nvSpPr>
        <p:spPr>
          <a:xfrm>
            <a:off x="142844" y="107154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TextProc dokument</a:t>
            </a:r>
            <a:endParaRPr lang="sl-SI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164305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Besedilo:</a:t>
            </a:r>
            <a:endParaRPr lang="sl-SI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T</a:t>
            </a:r>
            <a:endParaRPr lang="sl-SI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643042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o</a:t>
            </a:r>
            <a:endParaRPr lang="sl-SI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143108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l-SI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643174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j</a:t>
            </a:r>
            <a:endParaRPr lang="sl-SI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143240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e</a:t>
            </a:r>
            <a:endParaRPr lang="sl-SI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643306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l-SI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143372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p</a:t>
            </a:r>
            <a:endParaRPr lang="sl-SI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643438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r</a:t>
            </a:r>
            <a:endParaRPr lang="sl-SI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143504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i</a:t>
            </a:r>
            <a:endParaRPr lang="sl-SI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643570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m</a:t>
            </a:r>
            <a:endParaRPr lang="sl-SI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143636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e</a:t>
            </a:r>
            <a:endParaRPr lang="sl-SI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643702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r</a:t>
            </a:r>
            <a:endParaRPr lang="sl-SI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7143768" y="1643050"/>
            <a:ext cx="500066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dirty="0" smtClean="0"/>
              <a:t>.</a:t>
            </a:r>
            <a:endParaRPr lang="sl-SI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142844" y="28574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Tokens:</a:t>
            </a:r>
            <a:endParaRPr lang="sl-SI" dirty="0"/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1607323" y="2536025"/>
            <a:ext cx="642942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1215208" y="2356636"/>
            <a:ext cx="285752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357290" y="2500306"/>
            <a:ext cx="571504" cy="158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000100" y="2857496"/>
            <a:ext cx="1071570" cy="7858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9" name="Rectangle 38"/>
          <p:cNvSpPr/>
          <p:nvPr/>
        </p:nvSpPr>
        <p:spPr>
          <a:xfrm>
            <a:off x="2071670" y="2857496"/>
            <a:ext cx="1214446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0" name="Rectangle 39"/>
          <p:cNvSpPr/>
          <p:nvPr/>
        </p:nvSpPr>
        <p:spPr>
          <a:xfrm>
            <a:off x="3286116" y="2857496"/>
            <a:ext cx="1428760" cy="7858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0" name="TextBox 19"/>
          <p:cNvSpPr txBox="1"/>
          <p:nvPr/>
        </p:nvSpPr>
        <p:spPr>
          <a:xfrm>
            <a:off x="1000100" y="2857496"/>
            <a:ext cx="14287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WC: Naziv</a:t>
            </a:r>
            <a:endParaRPr lang="sl-SI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071670" y="2857496"/>
            <a:ext cx="12858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WC: Presledek</a:t>
            </a:r>
            <a:endParaRPr lang="sl-SI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2857496"/>
            <a:ext cx="14287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WC: MalaBeseda</a:t>
            </a:r>
            <a:endParaRPr lang="sl-SI" sz="1400" dirty="0"/>
          </a:p>
        </p:txBody>
      </p:sp>
      <p:sp>
        <p:nvSpPr>
          <p:cNvPr id="41" name="Rectangle 40"/>
          <p:cNvSpPr/>
          <p:nvPr/>
        </p:nvSpPr>
        <p:spPr>
          <a:xfrm>
            <a:off x="4714876" y="2857496"/>
            <a:ext cx="1214446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2" name="TextBox 41"/>
          <p:cNvSpPr txBox="1"/>
          <p:nvPr/>
        </p:nvSpPr>
        <p:spPr>
          <a:xfrm>
            <a:off x="4714876" y="2857496"/>
            <a:ext cx="14287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WC: Presledek</a:t>
            </a:r>
            <a:endParaRPr lang="sl-SI" sz="1400" dirty="0"/>
          </a:p>
        </p:txBody>
      </p:sp>
      <p:sp>
        <p:nvSpPr>
          <p:cNvPr id="43" name="Rectangle 42"/>
          <p:cNvSpPr/>
          <p:nvPr/>
        </p:nvSpPr>
        <p:spPr>
          <a:xfrm>
            <a:off x="7358082" y="2857496"/>
            <a:ext cx="1143008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4" name="Rectangle 43"/>
          <p:cNvSpPr/>
          <p:nvPr/>
        </p:nvSpPr>
        <p:spPr>
          <a:xfrm>
            <a:off x="5929322" y="2857496"/>
            <a:ext cx="1428760" cy="7858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5" name="TextBox 44"/>
          <p:cNvSpPr txBox="1"/>
          <p:nvPr/>
        </p:nvSpPr>
        <p:spPr>
          <a:xfrm>
            <a:off x="5929322" y="2857496"/>
            <a:ext cx="150019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WC: MalaBeseda</a:t>
            </a:r>
            <a:endParaRPr lang="sl-SI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7358082" y="2857496"/>
            <a:ext cx="114300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WC: Končilo</a:t>
            </a:r>
            <a:endParaRPr lang="sl-SI" sz="1400" dirty="0"/>
          </a:p>
        </p:txBody>
      </p:sp>
      <p:cxnSp>
        <p:nvCxnSpPr>
          <p:cNvPr id="58" name="Straight Arrow Connector 57"/>
          <p:cNvCxnSpPr/>
          <p:nvPr/>
        </p:nvCxnSpPr>
        <p:spPr>
          <a:xfrm rot="5400000" flipH="1" flipV="1">
            <a:off x="2035554" y="2535628"/>
            <a:ext cx="642942" cy="794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 flipH="1" flipV="1">
            <a:off x="3107521" y="2536025"/>
            <a:ext cx="642942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2714612" y="2357430"/>
            <a:ext cx="285752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>
            <a:off x="2857488" y="2500306"/>
            <a:ext cx="571504" cy="158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 flipH="1" flipV="1">
            <a:off x="3714744" y="2357430"/>
            <a:ext cx="285752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857620" y="2500306"/>
            <a:ext cx="1357322" cy="158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 flipH="1" flipV="1">
            <a:off x="5036347" y="2678901"/>
            <a:ext cx="357190" cy="158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 flipH="1" flipV="1">
            <a:off x="7179487" y="2536025"/>
            <a:ext cx="642942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 flipH="1" flipV="1">
            <a:off x="6607983" y="2536025"/>
            <a:ext cx="642942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4357686" y="2285992"/>
            <a:ext cx="142876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429124" y="2357430"/>
            <a:ext cx="2500330" cy="158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42844" y="421481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Stavki:</a:t>
            </a:r>
            <a:endParaRPr lang="sl-SI" dirty="0"/>
          </a:p>
        </p:txBody>
      </p:sp>
      <p:sp>
        <p:nvSpPr>
          <p:cNvPr id="81" name="Rectangle 80"/>
          <p:cNvSpPr/>
          <p:nvPr/>
        </p:nvSpPr>
        <p:spPr>
          <a:xfrm>
            <a:off x="1000100" y="4214818"/>
            <a:ext cx="1428760" cy="7858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2" name="TextBox 81"/>
          <p:cNvSpPr txBox="1"/>
          <p:nvPr/>
        </p:nvSpPr>
        <p:spPr>
          <a:xfrm>
            <a:off x="1000100" y="4214818"/>
            <a:ext cx="14287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Tip: Stavek</a:t>
            </a:r>
            <a:endParaRPr lang="sl-SI" sz="1400" dirty="0"/>
          </a:p>
        </p:txBody>
      </p:sp>
      <p:sp>
        <p:nvSpPr>
          <p:cNvPr id="83" name="Rectangle 82"/>
          <p:cNvSpPr/>
          <p:nvPr/>
        </p:nvSpPr>
        <p:spPr>
          <a:xfrm>
            <a:off x="1000100" y="5572140"/>
            <a:ext cx="1428760" cy="7858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4" name="TextBox 83"/>
          <p:cNvSpPr txBox="1"/>
          <p:nvPr/>
        </p:nvSpPr>
        <p:spPr>
          <a:xfrm>
            <a:off x="1000100" y="5572140"/>
            <a:ext cx="14287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Tip: Povedna</a:t>
            </a:r>
            <a:endParaRPr lang="sl-SI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142844" y="557214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Povedi:</a:t>
            </a:r>
            <a:endParaRPr lang="sl-SI" dirty="0"/>
          </a:p>
        </p:txBody>
      </p:sp>
      <p:cxnSp>
        <p:nvCxnSpPr>
          <p:cNvPr id="87" name="Straight Arrow Connector 86"/>
          <p:cNvCxnSpPr>
            <a:stCxn id="84" idx="0"/>
          </p:cNvCxnSpPr>
          <p:nvPr/>
        </p:nvCxnSpPr>
        <p:spPr>
          <a:xfrm rot="5400000" flipH="1" flipV="1">
            <a:off x="1464447" y="5322107"/>
            <a:ext cx="500066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1465241" y="3963991"/>
            <a:ext cx="500066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5400000" flipH="1" flipV="1">
            <a:off x="7822429" y="3821909"/>
            <a:ext cx="214314" cy="1588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0800000">
            <a:off x="1714480" y="3929066"/>
            <a:ext cx="6215106" cy="1588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000100" y="3143248"/>
            <a:ext cx="107157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BV: Zaimek</a:t>
            </a:r>
            <a:endParaRPr lang="sl-SI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3286116" y="3143248"/>
            <a:ext cx="14287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BV: Glagol</a:t>
            </a:r>
            <a:endParaRPr lang="sl-SI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5929322" y="3143248"/>
            <a:ext cx="14287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BV: samostalnik</a:t>
            </a:r>
            <a:endParaRPr lang="sl-SI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8" grpId="0" animBg="1"/>
      <p:bldP spid="39" grpId="0" animBg="1"/>
      <p:bldP spid="40" grpId="0" animBg="1"/>
      <p:bldP spid="20" grpId="0"/>
      <p:bldP spid="22" grpId="0"/>
      <p:bldP spid="23" grpId="0"/>
      <p:bldP spid="41" grpId="0" animBg="1"/>
      <p:bldP spid="42" grpId="0"/>
      <p:bldP spid="43" grpId="0" animBg="1"/>
      <p:bldP spid="44" grpId="0" animBg="1"/>
      <p:bldP spid="45" grpId="0"/>
      <p:bldP spid="51" grpId="0"/>
      <p:bldP spid="80" grpId="0"/>
      <p:bldP spid="81" grpId="0" animBg="1"/>
      <p:bldP spid="82" grpId="0"/>
      <p:bldP spid="83" grpId="0" animBg="1"/>
      <p:bldP spid="84" grpId="0"/>
      <p:bldP spid="85" grpId="0"/>
      <p:bldP spid="98" grpId="0"/>
      <p:bldP spid="99" grpId="0"/>
      <p:bldP spid="10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457</Words>
  <Application>Microsoft Office PowerPoint</Application>
  <PresentationFormat>On-screen Show (4:3)</PresentationFormat>
  <Paragraphs>156</Paragraphs>
  <Slides>23</Slides>
  <Notes>0</Notes>
  <HiddenSlides>11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Programsko ogrodje za procesiranje besedil  v naravnem jeziku</vt:lpstr>
      <vt:lpstr>Vsebina</vt:lpstr>
      <vt:lpstr>Motivacija</vt:lpstr>
      <vt:lpstr>Motivacija</vt:lpstr>
      <vt:lpstr>Raziskovalno področje</vt:lpstr>
      <vt:lpstr>Cilji</vt:lpstr>
      <vt:lpstr>TextProc</vt:lpstr>
      <vt:lpstr>TextProc proces</vt:lpstr>
      <vt:lpstr>TextProc dokument</vt:lpstr>
      <vt:lpstr>Možnosti uporabe</vt:lpstr>
      <vt:lpstr>Nadaljnje delo</vt:lpstr>
      <vt:lpstr>Vprašanja</vt:lpstr>
      <vt:lpstr>Kazalo mag. dela</vt:lpstr>
      <vt:lpstr>TextProc dodatki</vt:lpstr>
      <vt:lpstr>Zakaj ne GATE?</vt:lpstr>
      <vt:lpstr>Časovna zahtevnost</vt:lpstr>
      <vt:lpstr>Časovna zahtevnost (2)</vt:lpstr>
      <vt:lpstr>Statistika izvorne kode</vt:lpstr>
      <vt:lpstr>TextProc GUI</vt:lpstr>
      <vt:lpstr>TextProc Demo</vt:lpstr>
      <vt:lpstr>TextProc Demo</vt:lpstr>
      <vt:lpstr>Znane entitete</vt:lpstr>
      <vt:lpstr>TextProc Dokument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Programsko ogrodje za procesiranje besedil  v naravnem jeziku</dc:title>
  <dc:creator>Brezovnik</dc:creator>
  <cp:lastModifiedBy>Brezovnik</cp:lastModifiedBy>
  <cp:revision>84</cp:revision>
  <dcterms:created xsi:type="dcterms:W3CDTF">2009-11-14T15:36:00Z</dcterms:created>
  <dcterms:modified xsi:type="dcterms:W3CDTF">2009-12-09T19:25:48Z</dcterms:modified>
</cp:coreProperties>
</file>